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24"/>
  </p:notesMasterIdLst>
  <p:handoutMasterIdLst>
    <p:handoutMasterId r:id="rId25"/>
  </p:handoutMasterIdLst>
  <p:sldIdLst>
    <p:sldId id="278" r:id="rId5"/>
    <p:sldId id="411" r:id="rId6"/>
    <p:sldId id="401" r:id="rId7"/>
    <p:sldId id="413" r:id="rId8"/>
    <p:sldId id="415" r:id="rId9"/>
    <p:sldId id="420" r:id="rId10"/>
    <p:sldId id="403" r:id="rId11"/>
    <p:sldId id="419" r:id="rId12"/>
    <p:sldId id="412" r:id="rId13"/>
    <p:sldId id="414" r:id="rId14"/>
    <p:sldId id="416" r:id="rId15"/>
    <p:sldId id="417" r:id="rId16"/>
    <p:sldId id="418" r:id="rId17"/>
    <p:sldId id="405" r:id="rId18"/>
    <p:sldId id="408" r:id="rId19"/>
    <p:sldId id="409" r:id="rId20"/>
    <p:sldId id="410" r:id="rId21"/>
    <p:sldId id="406" r:id="rId22"/>
    <p:sldId id="329" r:id="rId23"/>
  </p:sldIdLst>
  <p:sldSz cx="9144000" cy="5143500" type="screen16x9"/>
  <p:notesSz cx="6797675" cy="9926638"/>
  <p:defaultTextStyle>
    <a:defPPr>
      <a:defRPr lang="en-US"/>
    </a:defPPr>
    <a:lvl1pPr marL="0" algn="l" defTabSz="685663" rtl="0" eaLnBrk="1" latinLnBrk="0" hangingPunct="1">
      <a:defRPr sz="1350" kern="1200">
        <a:solidFill>
          <a:schemeClr val="tx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F1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368CC9-349A-833C-5ACC-6F61D4568B03}" v="134" dt="2024-05-24T07:43:07.547"/>
    <p1510:client id="{1B571618-5386-6CEB-5040-08CE2BA3A90E}" v="5" dt="2024-05-24T07:58:59.392"/>
    <p1510:client id="{1D4A1352-112E-45E4-A462-01E0C0014622}" v="626" dt="2024-05-23T14:10:38.562"/>
    <p1510:client id="{22523309-97B4-4130-A6E3-FE7EDC762114}" v="86" dt="2024-05-23T14:26:53.579"/>
    <p1510:client id="{34397D6D-94FB-C93E-10B6-F76DAC4B8D8B}" v="27" dt="2024-05-24T13:00:01.391"/>
    <p1510:client id="{42133EC7-4872-37A4-E4EE-D904F9CA0DC4}" v="43" dt="2024-05-24T12:49:39.095"/>
    <p1510:client id="{5ED216C4-0F50-7D26-E509-846FADDD8CAC}" v="238" dt="2024-05-23T13:33:15.720"/>
    <p1510:client id="{6A8EF7FA-8B04-0885-D398-8A9DEF735670}" v="600" dt="2024-05-23T14:30:18.109"/>
    <p1510:client id="{71663318-C9BD-74D0-D64E-462662EAF246}" v="6" dt="2024-05-24T07:55:51.626"/>
    <p1510:client id="{73CCE6B8-8F27-08CF-2F5F-F0F86E3F6CF7}" v="1612" dt="2024-05-23T14:41:47.065"/>
    <p1510:client id="{774F55A9-E727-7801-815F-95EB4C7FE3B9}" v="30" dt="2024-05-24T08:13:53.246"/>
    <p1510:client id="{AD197496-28C3-4AB9-4416-8FBACEDC0923}" v="1" dt="2024-05-23T13:03:57.178"/>
    <p1510:client id="{D7797A90-A7C4-DFB0-D32F-A6A2A8462389}" v="9" dt="2024-05-24T12:37:52.322"/>
    <p1510:client id="{E6C7E82B-46C5-3313-B51C-1D52AAB4C6E7}" v="31" dt="2024-05-24T08:07:25.8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D846F9-656C-4892-96CF-0F9814978A0D}"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US"/>
        </a:p>
      </dgm:t>
    </dgm:pt>
    <dgm:pt modelId="{A8F7FE67-0A52-4284-B426-DC36E66EB16C}">
      <dgm:prSet/>
      <dgm:spPr/>
      <dgm:t>
        <a:bodyPr/>
        <a:lstStyle/>
        <a:p>
          <a:r>
            <a:rPr lang="en-GB"/>
            <a:t>Introduction</a:t>
          </a:r>
          <a:r>
            <a:rPr lang="en-GB">
              <a:latin typeface="Open Sans Semibold"/>
            </a:rPr>
            <a:t> </a:t>
          </a:r>
          <a:endParaRPr lang="en-US"/>
        </a:p>
      </dgm:t>
    </dgm:pt>
    <dgm:pt modelId="{FF684DBE-488F-4F87-83F5-D964CDAFAE82}" type="parTrans" cxnId="{F88A027C-B4FD-41F4-A3AB-C5DF6DDB5BAF}">
      <dgm:prSet/>
      <dgm:spPr/>
      <dgm:t>
        <a:bodyPr/>
        <a:lstStyle/>
        <a:p>
          <a:endParaRPr lang="en-US"/>
        </a:p>
      </dgm:t>
    </dgm:pt>
    <dgm:pt modelId="{2B02501B-466C-4B93-93A8-08DB5BDED33A}" type="sibTrans" cxnId="{F88A027C-B4FD-41F4-A3AB-C5DF6DDB5BAF}">
      <dgm:prSet/>
      <dgm:spPr/>
      <dgm:t>
        <a:bodyPr/>
        <a:lstStyle/>
        <a:p>
          <a:endParaRPr lang="en-US"/>
        </a:p>
      </dgm:t>
    </dgm:pt>
    <dgm:pt modelId="{CC1813B6-AC72-418F-BAB5-025235822A9D}">
      <dgm:prSet/>
      <dgm:spPr/>
      <dgm:t>
        <a:bodyPr/>
        <a:lstStyle/>
        <a:p>
          <a:r>
            <a:rPr lang="en-US"/>
            <a:t>Problem Statement</a:t>
          </a:r>
        </a:p>
      </dgm:t>
    </dgm:pt>
    <dgm:pt modelId="{366EB0DC-0A03-47D0-A65E-F387F62F4D2B}" type="parTrans" cxnId="{865694B2-074A-4AB4-829E-6DA4F290DA44}">
      <dgm:prSet/>
      <dgm:spPr/>
      <dgm:t>
        <a:bodyPr/>
        <a:lstStyle/>
        <a:p>
          <a:endParaRPr lang="en-US"/>
        </a:p>
      </dgm:t>
    </dgm:pt>
    <dgm:pt modelId="{F704ED40-CE10-4808-98F5-B320460E392C}" type="sibTrans" cxnId="{865694B2-074A-4AB4-829E-6DA4F290DA44}">
      <dgm:prSet/>
      <dgm:spPr/>
      <dgm:t>
        <a:bodyPr/>
        <a:lstStyle/>
        <a:p>
          <a:endParaRPr lang="en-US"/>
        </a:p>
      </dgm:t>
    </dgm:pt>
    <dgm:pt modelId="{ECFA7FCB-660A-4DBD-9189-498FADD0A996}">
      <dgm:prSet/>
      <dgm:spPr/>
      <dgm:t>
        <a:bodyPr/>
        <a:lstStyle/>
        <a:p>
          <a:r>
            <a:rPr lang="en-US"/>
            <a:t>Data Description</a:t>
          </a:r>
        </a:p>
      </dgm:t>
    </dgm:pt>
    <dgm:pt modelId="{0B6502C9-C3D4-4E96-BCA9-6332D0E23D00}" type="parTrans" cxnId="{2A53A581-293E-4938-A6AE-85D46C639453}">
      <dgm:prSet/>
      <dgm:spPr/>
      <dgm:t>
        <a:bodyPr/>
        <a:lstStyle/>
        <a:p>
          <a:endParaRPr lang="en-US"/>
        </a:p>
      </dgm:t>
    </dgm:pt>
    <dgm:pt modelId="{C18E7799-F10F-4C1E-8C08-91A7AC6E3659}" type="sibTrans" cxnId="{2A53A581-293E-4938-A6AE-85D46C639453}">
      <dgm:prSet/>
      <dgm:spPr/>
      <dgm:t>
        <a:bodyPr/>
        <a:lstStyle/>
        <a:p>
          <a:endParaRPr lang="en-US"/>
        </a:p>
      </dgm:t>
    </dgm:pt>
    <dgm:pt modelId="{B8D359F4-4F03-4A42-962D-DD9D4DDD4716}">
      <dgm:prSet/>
      <dgm:spPr/>
      <dgm:t>
        <a:bodyPr/>
        <a:lstStyle/>
        <a:p>
          <a:r>
            <a:rPr lang="en-US"/>
            <a:t>Methodology</a:t>
          </a:r>
        </a:p>
      </dgm:t>
    </dgm:pt>
    <dgm:pt modelId="{B6C4ED38-6746-48FB-A822-1C158EFB8DD7}" type="parTrans" cxnId="{FE7B7E95-409B-475A-9495-19F2DC82957D}">
      <dgm:prSet/>
      <dgm:spPr/>
      <dgm:t>
        <a:bodyPr/>
        <a:lstStyle/>
        <a:p>
          <a:endParaRPr lang="en-US"/>
        </a:p>
      </dgm:t>
    </dgm:pt>
    <dgm:pt modelId="{F5BC8AB3-5152-4731-A185-3D94F3640035}" type="sibTrans" cxnId="{FE7B7E95-409B-475A-9495-19F2DC82957D}">
      <dgm:prSet/>
      <dgm:spPr/>
      <dgm:t>
        <a:bodyPr/>
        <a:lstStyle/>
        <a:p>
          <a:endParaRPr lang="en-US"/>
        </a:p>
      </dgm:t>
    </dgm:pt>
    <dgm:pt modelId="{74680E7F-D06C-4999-B520-0E1EE86716AC}">
      <dgm:prSet/>
      <dgm:spPr/>
      <dgm:t>
        <a:bodyPr/>
        <a:lstStyle/>
        <a:p>
          <a:r>
            <a:rPr lang="en-US"/>
            <a:t>Project Timeline </a:t>
          </a:r>
        </a:p>
      </dgm:t>
    </dgm:pt>
    <dgm:pt modelId="{CC59BC8A-6948-474E-811F-972882A1F81E}" type="parTrans" cxnId="{95E36A04-E62D-4652-A6E5-B8AC1DBBA986}">
      <dgm:prSet/>
      <dgm:spPr/>
      <dgm:t>
        <a:bodyPr/>
        <a:lstStyle/>
        <a:p>
          <a:endParaRPr lang="en-US"/>
        </a:p>
      </dgm:t>
    </dgm:pt>
    <dgm:pt modelId="{0134AAEF-3B5A-4700-A758-C79F36FE0632}" type="sibTrans" cxnId="{95E36A04-E62D-4652-A6E5-B8AC1DBBA986}">
      <dgm:prSet/>
      <dgm:spPr/>
      <dgm:t>
        <a:bodyPr/>
        <a:lstStyle/>
        <a:p>
          <a:endParaRPr lang="en-US"/>
        </a:p>
      </dgm:t>
    </dgm:pt>
    <dgm:pt modelId="{4EB6DEEA-55A1-44C6-96E2-6973F3D1F2B4}">
      <dgm:prSet/>
      <dgm:spPr/>
      <dgm:t>
        <a:bodyPr/>
        <a:lstStyle/>
        <a:p>
          <a:r>
            <a:rPr lang="en-GB"/>
            <a:t>Week 4</a:t>
          </a:r>
          <a:endParaRPr lang="en-US"/>
        </a:p>
      </dgm:t>
    </dgm:pt>
    <dgm:pt modelId="{18B7994E-4CA9-4CD3-AF0E-CEEB670695F8}" type="parTrans" cxnId="{52EDCC86-BA7A-41F6-93BD-F4B5D8ECF0AF}">
      <dgm:prSet/>
      <dgm:spPr/>
      <dgm:t>
        <a:bodyPr/>
        <a:lstStyle/>
        <a:p>
          <a:endParaRPr lang="en-US"/>
        </a:p>
      </dgm:t>
    </dgm:pt>
    <dgm:pt modelId="{6CA7750A-B4E2-4ADB-84F4-87888E4CAB60}" type="sibTrans" cxnId="{52EDCC86-BA7A-41F6-93BD-F4B5D8ECF0AF}">
      <dgm:prSet/>
      <dgm:spPr/>
      <dgm:t>
        <a:bodyPr/>
        <a:lstStyle/>
        <a:p>
          <a:endParaRPr lang="en-US"/>
        </a:p>
      </dgm:t>
    </dgm:pt>
    <dgm:pt modelId="{08DA6201-2CC6-484C-8DAF-5F4F5F9D4C4D}">
      <dgm:prSet/>
      <dgm:spPr/>
      <dgm:t>
        <a:bodyPr/>
        <a:lstStyle/>
        <a:p>
          <a:r>
            <a:rPr lang="en-GB"/>
            <a:t>Week 5</a:t>
          </a:r>
          <a:endParaRPr lang="en-US"/>
        </a:p>
      </dgm:t>
    </dgm:pt>
    <dgm:pt modelId="{9A659C24-3398-4EC5-B7D3-131AC587C66F}" type="parTrans" cxnId="{624B9F1D-4ACB-4873-83E7-E9376124DFA3}">
      <dgm:prSet/>
      <dgm:spPr/>
      <dgm:t>
        <a:bodyPr/>
        <a:lstStyle/>
        <a:p>
          <a:endParaRPr lang="en-US"/>
        </a:p>
      </dgm:t>
    </dgm:pt>
    <dgm:pt modelId="{95175CED-1A77-46E9-BAA6-3FC22AEAC0BF}" type="sibTrans" cxnId="{624B9F1D-4ACB-4873-83E7-E9376124DFA3}">
      <dgm:prSet/>
      <dgm:spPr/>
      <dgm:t>
        <a:bodyPr/>
        <a:lstStyle/>
        <a:p>
          <a:endParaRPr lang="en-US"/>
        </a:p>
      </dgm:t>
    </dgm:pt>
    <dgm:pt modelId="{5A27C9D4-7E6B-412E-9186-4FA515E76472}">
      <dgm:prSet/>
      <dgm:spPr/>
      <dgm:t>
        <a:bodyPr/>
        <a:lstStyle/>
        <a:p>
          <a:r>
            <a:rPr lang="en-GB"/>
            <a:t>Week 6</a:t>
          </a:r>
          <a:endParaRPr lang="en-US"/>
        </a:p>
      </dgm:t>
    </dgm:pt>
    <dgm:pt modelId="{5829BD46-C76F-4958-B39F-1A7119CA0743}" type="parTrans" cxnId="{E2A34E31-48A1-4890-AAA8-1F4F1013A301}">
      <dgm:prSet/>
      <dgm:spPr/>
      <dgm:t>
        <a:bodyPr/>
        <a:lstStyle/>
        <a:p>
          <a:endParaRPr lang="en-US"/>
        </a:p>
      </dgm:t>
    </dgm:pt>
    <dgm:pt modelId="{CFFE745D-A2E5-4BEB-A6C1-B35581FD53DF}" type="sibTrans" cxnId="{E2A34E31-48A1-4890-AAA8-1F4F1013A301}">
      <dgm:prSet/>
      <dgm:spPr/>
      <dgm:t>
        <a:bodyPr/>
        <a:lstStyle/>
        <a:p>
          <a:endParaRPr lang="en-US"/>
        </a:p>
      </dgm:t>
    </dgm:pt>
    <dgm:pt modelId="{79471F6D-44B3-4AE4-8464-C7CCA0D7ED12}">
      <dgm:prSet/>
      <dgm:spPr/>
      <dgm:t>
        <a:bodyPr/>
        <a:lstStyle/>
        <a:p>
          <a:r>
            <a:rPr lang="en-GB"/>
            <a:t>Week 7</a:t>
          </a:r>
          <a:endParaRPr lang="en-US"/>
        </a:p>
      </dgm:t>
    </dgm:pt>
    <dgm:pt modelId="{E0865F9E-F63C-4B83-858B-566CBCF1FD37}" type="parTrans" cxnId="{CB36F14F-DF1E-4234-B4B2-E08CF7FF7136}">
      <dgm:prSet/>
      <dgm:spPr/>
      <dgm:t>
        <a:bodyPr/>
        <a:lstStyle/>
        <a:p>
          <a:endParaRPr lang="en-US"/>
        </a:p>
      </dgm:t>
    </dgm:pt>
    <dgm:pt modelId="{45214F30-863A-4F6C-AE3A-926CF340439A}" type="sibTrans" cxnId="{CB36F14F-DF1E-4234-B4B2-E08CF7FF7136}">
      <dgm:prSet/>
      <dgm:spPr/>
      <dgm:t>
        <a:bodyPr/>
        <a:lstStyle/>
        <a:p>
          <a:endParaRPr lang="en-US"/>
        </a:p>
      </dgm:t>
    </dgm:pt>
    <dgm:pt modelId="{5EB7A743-FAB5-43C1-8B48-DDBCAB2BA390}">
      <dgm:prSet/>
      <dgm:spPr/>
      <dgm:t>
        <a:bodyPr/>
        <a:lstStyle/>
        <a:p>
          <a:r>
            <a:rPr lang="en-GB"/>
            <a:t>Approach</a:t>
          </a:r>
          <a:endParaRPr lang="en-US"/>
        </a:p>
      </dgm:t>
    </dgm:pt>
    <dgm:pt modelId="{4F048906-F9ED-4A7D-9B64-EDF3DA49D811}" type="parTrans" cxnId="{DF3FB602-9B98-49C8-B0C8-2308A9870D8E}">
      <dgm:prSet/>
      <dgm:spPr/>
      <dgm:t>
        <a:bodyPr/>
        <a:lstStyle/>
        <a:p>
          <a:endParaRPr lang="en-US"/>
        </a:p>
      </dgm:t>
    </dgm:pt>
    <dgm:pt modelId="{967C7B69-2A0E-4F00-8D69-D7E261853859}" type="sibTrans" cxnId="{DF3FB602-9B98-49C8-B0C8-2308A9870D8E}">
      <dgm:prSet/>
      <dgm:spPr/>
      <dgm:t>
        <a:bodyPr/>
        <a:lstStyle/>
        <a:p>
          <a:endParaRPr lang="en-US"/>
        </a:p>
      </dgm:t>
    </dgm:pt>
    <dgm:pt modelId="{8BF00703-93EC-4318-B2F5-F563BAE90332}">
      <dgm:prSet/>
      <dgm:spPr/>
      <dgm:t>
        <a:bodyPr/>
        <a:lstStyle/>
        <a:p>
          <a:r>
            <a:rPr lang="en-GB"/>
            <a:t>Involved steps</a:t>
          </a:r>
          <a:endParaRPr lang="en-US"/>
        </a:p>
      </dgm:t>
    </dgm:pt>
    <dgm:pt modelId="{B0682888-36D6-46A1-9D14-C1A897AE7D49}" type="parTrans" cxnId="{E6444593-A98D-47FF-AA4E-09444C262BB4}">
      <dgm:prSet/>
      <dgm:spPr/>
      <dgm:t>
        <a:bodyPr/>
        <a:lstStyle/>
        <a:p>
          <a:endParaRPr lang="en-US"/>
        </a:p>
      </dgm:t>
    </dgm:pt>
    <dgm:pt modelId="{7070EC05-463F-494E-9AEF-CDC2DA1C12C0}" type="sibTrans" cxnId="{E6444593-A98D-47FF-AA4E-09444C262BB4}">
      <dgm:prSet/>
      <dgm:spPr/>
      <dgm:t>
        <a:bodyPr/>
        <a:lstStyle/>
        <a:p>
          <a:endParaRPr lang="en-US"/>
        </a:p>
      </dgm:t>
    </dgm:pt>
    <dgm:pt modelId="{AF7A2E25-9A68-4DE5-A56F-6E3B9D5CCA53}">
      <dgm:prSet/>
      <dgm:spPr/>
      <dgm:t>
        <a:bodyPr/>
        <a:lstStyle/>
        <a:p>
          <a:r>
            <a:rPr lang="en-GB"/>
            <a:t>Reasoning</a:t>
          </a:r>
          <a:endParaRPr lang="en-US"/>
        </a:p>
      </dgm:t>
    </dgm:pt>
    <dgm:pt modelId="{87FEAA21-8DA8-47F8-9D01-D3630CF143E3}" type="parTrans" cxnId="{7C68FEC8-7108-4EEB-A79D-3C8FFC9B33FE}">
      <dgm:prSet/>
      <dgm:spPr/>
      <dgm:t>
        <a:bodyPr/>
        <a:lstStyle/>
        <a:p>
          <a:endParaRPr lang="en-US"/>
        </a:p>
      </dgm:t>
    </dgm:pt>
    <dgm:pt modelId="{5922D727-9648-4DEC-A0EA-314503E2F745}" type="sibTrans" cxnId="{7C68FEC8-7108-4EEB-A79D-3C8FFC9B33FE}">
      <dgm:prSet/>
      <dgm:spPr/>
      <dgm:t>
        <a:bodyPr/>
        <a:lstStyle/>
        <a:p>
          <a:endParaRPr lang="en-US"/>
        </a:p>
      </dgm:t>
    </dgm:pt>
    <dgm:pt modelId="{66C935A9-028E-4012-9A20-674A6B89A890}">
      <dgm:prSet/>
      <dgm:spPr/>
      <dgm:t>
        <a:bodyPr/>
        <a:lstStyle/>
        <a:p>
          <a:r>
            <a:rPr lang="en-GB"/>
            <a:t>Risk</a:t>
          </a:r>
          <a:endParaRPr lang="en-US"/>
        </a:p>
      </dgm:t>
    </dgm:pt>
    <dgm:pt modelId="{D68BE62E-2780-4690-9EFA-3D0A33D74B8D}" type="parTrans" cxnId="{B6CFEBD8-BC2C-4C8C-8139-2FD3B3FBED45}">
      <dgm:prSet/>
      <dgm:spPr/>
      <dgm:t>
        <a:bodyPr/>
        <a:lstStyle/>
        <a:p>
          <a:endParaRPr lang="en-US"/>
        </a:p>
      </dgm:t>
    </dgm:pt>
    <dgm:pt modelId="{9D593AD0-B7D1-4458-A359-7F1698D972EB}" type="sibTrans" cxnId="{B6CFEBD8-BC2C-4C8C-8139-2FD3B3FBED45}">
      <dgm:prSet/>
      <dgm:spPr/>
      <dgm:t>
        <a:bodyPr/>
        <a:lstStyle/>
        <a:p>
          <a:endParaRPr lang="en-US"/>
        </a:p>
      </dgm:t>
    </dgm:pt>
    <dgm:pt modelId="{ACC3AD96-1693-407C-8E4B-14630890C35C}">
      <dgm:prSet/>
      <dgm:spPr/>
      <dgm:t>
        <a:bodyPr/>
        <a:lstStyle/>
        <a:p>
          <a:r>
            <a:rPr lang="en-GB"/>
            <a:t>Legal</a:t>
          </a:r>
          <a:endParaRPr lang="en-US"/>
        </a:p>
      </dgm:t>
    </dgm:pt>
    <dgm:pt modelId="{E4927277-A842-4F3D-93CA-0418AC48FD0B}" type="parTrans" cxnId="{9D311840-8537-43DD-9E09-BA0D2946509C}">
      <dgm:prSet/>
      <dgm:spPr/>
      <dgm:t>
        <a:bodyPr/>
        <a:lstStyle/>
        <a:p>
          <a:endParaRPr lang="en-US"/>
        </a:p>
      </dgm:t>
    </dgm:pt>
    <dgm:pt modelId="{6C56B4EA-A722-4B6B-B0F6-C865FE90934C}" type="sibTrans" cxnId="{9D311840-8537-43DD-9E09-BA0D2946509C}">
      <dgm:prSet/>
      <dgm:spPr/>
      <dgm:t>
        <a:bodyPr/>
        <a:lstStyle/>
        <a:p>
          <a:endParaRPr lang="en-US"/>
        </a:p>
      </dgm:t>
    </dgm:pt>
    <dgm:pt modelId="{2C1FFB59-041C-4A1B-B706-C3D1D4FFCF33}">
      <dgm:prSet/>
      <dgm:spPr/>
      <dgm:t>
        <a:bodyPr/>
        <a:lstStyle/>
        <a:p>
          <a:r>
            <a:rPr lang="en-GB"/>
            <a:t>Data Sets</a:t>
          </a:r>
          <a:endParaRPr lang="en-US"/>
        </a:p>
      </dgm:t>
    </dgm:pt>
    <dgm:pt modelId="{06CF64FA-68AE-4094-9C32-F15842E19C86}" type="parTrans" cxnId="{F7FD1D5E-D0FB-45AD-B14F-10DB7106FD6E}">
      <dgm:prSet/>
      <dgm:spPr/>
      <dgm:t>
        <a:bodyPr/>
        <a:lstStyle/>
        <a:p>
          <a:endParaRPr lang="en-US"/>
        </a:p>
      </dgm:t>
    </dgm:pt>
    <dgm:pt modelId="{C509C6CF-82B7-4FC2-B9FD-00E0FA58F5E1}" type="sibTrans" cxnId="{F7FD1D5E-D0FB-45AD-B14F-10DB7106FD6E}">
      <dgm:prSet/>
      <dgm:spPr/>
      <dgm:t>
        <a:bodyPr/>
        <a:lstStyle/>
        <a:p>
          <a:endParaRPr lang="en-US"/>
        </a:p>
      </dgm:t>
    </dgm:pt>
    <dgm:pt modelId="{01070D4F-3E85-404B-849C-7904BD9E3CBA}">
      <dgm:prSet/>
      <dgm:spPr/>
      <dgm:t>
        <a:bodyPr/>
        <a:lstStyle/>
        <a:p>
          <a:r>
            <a:rPr lang="en-GB"/>
            <a:t>Features</a:t>
          </a:r>
          <a:endParaRPr lang="en-US"/>
        </a:p>
      </dgm:t>
    </dgm:pt>
    <dgm:pt modelId="{C8327F97-1471-4A8E-8514-CB714CF5EB49}" type="parTrans" cxnId="{1ED3F4E5-9C50-49AC-B168-46ADB3508207}">
      <dgm:prSet/>
      <dgm:spPr/>
      <dgm:t>
        <a:bodyPr/>
        <a:lstStyle/>
        <a:p>
          <a:endParaRPr lang="en-US"/>
        </a:p>
      </dgm:t>
    </dgm:pt>
    <dgm:pt modelId="{63C173D7-A45A-4B18-82C1-3796AAF14851}" type="sibTrans" cxnId="{1ED3F4E5-9C50-49AC-B168-46ADB3508207}">
      <dgm:prSet/>
      <dgm:spPr/>
      <dgm:t>
        <a:bodyPr/>
        <a:lstStyle/>
        <a:p>
          <a:endParaRPr lang="en-US"/>
        </a:p>
      </dgm:t>
    </dgm:pt>
    <dgm:pt modelId="{C5AF4A25-B354-44F5-884C-071F4580210B}">
      <dgm:prSet/>
      <dgm:spPr/>
      <dgm:t>
        <a:bodyPr/>
        <a:lstStyle/>
        <a:p>
          <a:r>
            <a:rPr lang="en-GB"/>
            <a:t>Data Cleaning</a:t>
          </a:r>
          <a:endParaRPr lang="en-US"/>
        </a:p>
      </dgm:t>
    </dgm:pt>
    <dgm:pt modelId="{E2108D75-CCAA-4AC6-B391-84009BD7D16F}" type="parTrans" cxnId="{5B87C9B0-ADE1-4E7E-9DD5-481C139B8C64}">
      <dgm:prSet/>
      <dgm:spPr/>
      <dgm:t>
        <a:bodyPr/>
        <a:lstStyle/>
        <a:p>
          <a:endParaRPr lang="en-US"/>
        </a:p>
      </dgm:t>
    </dgm:pt>
    <dgm:pt modelId="{268357D8-87BC-4E8F-AF37-914A9EA80A6E}" type="sibTrans" cxnId="{5B87C9B0-ADE1-4E7E-9DD5-481C139B8C64}">
      <dgm:prSet/>
      <dgm:spPr/>
      <dgm:t>
        <a:bodyPr/>
        <a:lstStyle/>
        <a:p>
          <a:endParaRPr lang="en-US"/>
        </a:p>
      </dgm:t>
    </dgm:pt>
    <dgm:pt modelId="{DD7DE777-2BEF-4792-B305-A66AB7EC7AB7}">
      <dgm:prSet/>
      <dgm:spPr/>
      <dgm:t>
        <a:bodyPr/>
        <a:lstStyle/>
        <a:p>
          <a:r>
            <a:rPr lang="en-GB"/>
            <a:t>Overview</a:t>
          </a:r>
          <a:endParaRPr lang="en-US"/>
        </a:p>
      </dgm:t>
    </dgm:pt>
    <dgm:pt modelId="{237EC472-CB6F-4539-98CD-D3479FA0AB0C}" type="parTrans" cxnId="{DB0AD911-1237-4992-9940-5473297D83CF}">
      <dgm:prSet/>
      <dgm:spPr/>
      <dgm:t>
        <a:bodyPr/>
        <a:lstStyle/>
        <a:p>
          <a:endParaRPr lang="en-US"/>
        </a:p>
      </dgm:t>
    </dgm:pt>
    <dgm:pt modelId="{3E4C027C-5145-4290-9D63-81D19FA7F47D}" type="sibTrans" cxnId="{DB0AD911-1237-4992-9940-5473297D83CF}">
      <dgm:prSet/>
      <dgm:spPr/>
      <dgm:t>
        <a:bodyPr/>
        <a:lstStyle/>
        <a:p>
          <a:endParaRPr lang="en-US"/>
        </a:p>
      </dgm:t>
    </dgm:pt>
    <dgm:pt modelId="{1D41AB95-0338-4B09-9200-17BF1BD73E0E}">
      <dgm:prSet/>
      <dgm:spPr/>
      <dgm:t>
        <a:bodyPr/>
        <a:lstStyle/>
        <a:p>
          <a:r>
            <a:rPr lang="en-GB"/>
            <a:t>Context and Background</a:t>
          </a:r>
          <a:endParaRPr lang="en-US"/>
        </a:p>
      </dgm:t>
    </dgm:pt>
    <dgm:pt modelId="{572B4285-9C5B-4A48-A654-FE423371361C}" type="parTrans" cxnId="{F4BA7A5C-DFEC-40D4-98F7-1188D8C059D3}">
      <dgm:prSet/>
      <dgm:spPr/>
      <dgm:t>
        <a:bodyPr/>
        <a:lstStyle/>
        <a:p>
          <a:endParaRPr lang="en-US"/>
        </a:p>
      </dgm:t>
    </dgm:pt>
    <dgm:pt modelId="{D1BA409F-5B2E-456A-9F69-81DAF59B3ADD}" type="sibTrans" cxnId="{F4BA7A5C-DFEC-40D4-98F7-1188D8C059D3}">
      <dgm:prSet/>
      <dgm:spPr/>
      <dgm:t>
        <a:bodyPr/>
        <a:lstStyle/>
        <a:p>
          <a:endParaRPr lang="en-US"/>
        </a:p>
      </dgm:t>
    </dgm:pt>
    <dgm:pt modelId="{5ECAB934-656A-49FF-88D7-940B56354FBE}">
      <dgm:prSet/>
      <dgm:spPr/>
      <dgm:t>
        <a:bodyPr/>
        <a:lstStyle/>
        <a:p>
          <a:r>
            <a:rPr lang="en-GB"/>
            <a:t>Relevance and Importance</a:t>
          </a:r>
          <a:endParaRPr lang="en-US"/>
        </a:p>
      </dgm:t>
    </dgm:pt>
    <dgm:pt modelId="{B11C0F53-6A79-43B7-A14D-9BC70F7C427E}" type="parTrans" cxnId="{7C829C84-E913-419A-8C1A-C92D7A0D02B6}">
      <dgm:prSet/>
      <dgm:spPr/>
      <dgm:t>
        <a:bodyPr/>
        <a:lstStyle/>
        <a:p>
          <a:endParaRPr lang="en-US"/>
        </a:p>
      </dgm:t>
    </dgm:pt>
    <dgm:pt modelId="{A2629EC3-9BD4-4581-A0BB-869864BD0705}" type="sibTrans" cxnId="{7C829C84-E913-419A-8C1A-C92D7A0D02B6}">
      <dgm:prSet/>
      <dgm:spPr/>
      <dgm:t>
        <a:bodyPr/>
        <a:lstStyle/>
        <a:p>
          <a:endParaRPr lang="en-US"/>
        </a:p>
      </dgm:t>
    </dgm:pt>
    <dgm:pt modelId="{4B26C534-A111-4A74-88A3-5D29372777DC}">
      <dgm:prSet/>
      <dgm:spPr/>
      <dgm:t>
        <a:bodyPr/>
        <a:lstStyle/>
        <a:p>
          <a:r>
            <a:rPr lang="en-GB"/>
            <a:t>Project Objectives</a:t>
          </a:r>
          <a:endParaRPr lang="en-US"/>
        </a:p>
      </dgm:t>
    </dgm:pt>
    <dgm:pt modelId="{DA917994-A756-412A-B3DC-63B4FF90FB65}" type="parTrans" cxnId="{9AAAC9B5-5C62-4628-AF1D-83E797A1E511}">
      <dgm:prSet/>
      <dgm:spPr/>
      <dgm:t>
        <a:bodyPr/>
        <a:lstStyle/>
        <a:p>
          <a:endParaRPr lang="en-US"/>
        </a:p>
      </dgm:t>
    </dgm:pt>
    <dgm:pt modelId="{7B780065-F2BC-48E4-A1BC-CD205FECB228}" type="sibTrans" cxnId="{9AAAC9B5-5C62-4628-AF1D-83E797A1E511}">
      <dgm:prSet/>
      <dgm:spPr/>
      <dgm:t>
        <a:bodyPr/>
        <a:lstStyle/>
        <a:p>
          <a:endParaRPr lang="en-US"/>
        </a:p>
      </dgm:t>
    </dgm:pt>
    <dgm:pt modelId="{F847525B-E095-41D6-B5FA-C8FCE5427092}">
      <dgm:prSet/>
      <dgm:spPr/>
      <dgm:t>
        <a:bodyPr/>
        <a:lstStyle/>
        <a:p>
          <a:r>
            <a:rPr lang="en-GB"/>
            <a:t>Significance of Machine Learning Techniques</a:t>
          </a:r>
          <a:endParaRPr lang="en-US"/>
        </a:p>
      </dgm:t>
    </dgm:pt>
    <dgm:pt modelId="{F7CC0C13-B8A5-4CB2-BC20-534A62F1ED0F}" type="parTrans" cxnId="{730BB608-C673-4BD4-B2AE-C99A09F013C3}">
      <dgm:prSet/>
      <dgm:spPr/>
      <dgm:t>
        <a:bodyPr/>
        <a:lstStyle/>
        <a:p>
          <a:endParaRPr lang="en-US"/>
        </a:p>
      </dgm:t>
    </dgm:pt>
    <dgm:pt modelId="{57AED0FB-8C15-4FD1-80FD-42243F4E4A81}" type="sibTrans" cxnId="{730BB608-C673-4BD4-B2AE-C99A09F013C3}">
      <dgm:prSet/>
      <dgm:spPr/>
      <dgm:t>
        <a:bodyPr/>
        <a:lstStyle/>
        <a:p>
          <a:endParaRPr lang="en-US"/>
        </a:p>
      </dgm:t>
    </dgm:pt>
    <dgm:pt modelId="{EA6306DE-E0F9-465C-9792-D426D6F81C01}">
      <dgm:prSet/>
      <dgm:spPr/>
      <dgm:t>
        <a:bodyPr/>
        <a:lstStyle/>
        <a:p>
          <a:r>
            <a:rPr lang="en-US"/>
            <a:t>Purpose and Objectives</a:t>
          </a:r>
        </a:p>
      </dgm:t>
    </dgm:pt>
    <dgm:pt modelId="{9A0E93CA-7F0E-456B-93B5-EABC7CA590E9}" type="parTrans" cxnId="{5A10444D-55E3-4C7D-9472-9D3D067BB558}">
      <dgm:prSet/>
      <dgm:spPr/>
      <dgm:t>
        <a:bodyPr/>
        <a:lstStyle/>
        <a:p>
          <a:endParaRPr lang="en-US"/>
        </a:p>
      </dgm:t>
    </dgm:pt>
    <dgm:pt modelId="{BCDAFA0F-F1DA-4D55-B54E-9884B4BF3489}" type="sibTrans" cxnId="{5A10444D-55E3-4C7D-9472-9D3D067BB558}">
      <dgm:prSet/>
      <dgm:spPr/>
      <dgm:t>
        <a:bodyPr/>
        <a:lstStyle/>
        <a:p>
          <a:endParaRPr lang="en-US"/>
        </a:p>
      </dgm:t>
    </dgm:pt>
    <dgm:pt modelId="{8DE3E074-2541-4E1C-A3B4-CA32C33B9787}">
      <dgm:prSet/>
      <dgm:spPr/>
      <dgm:t>
        <a:bodyPr/>
        <a:lstStyle/>
        <a:p>
          <a:r>
            <a:rPr lang="en-GB">
              <a:ea typeface="Open Sans Light"/>
              <a:cs typeface="Open Sans Light"/>
            </a:rPr>
            <a:t>Overview and key objectives</a:t>
          </a:r>
          <a:endParaRPr lang="en-US"/>
        </a:p>
      </dgm:t>
    </dgm:pt>
    <dgm:pt modelId="{790BB107-D7E1-4D69-AC5C-53100F380EFC}" type="parTrans" cxnId="{18550B6A-80D7-454C-A384-108190919934}">
      <dgm:prSet/>
      <dgm:spPr/>
      <dgm:t>
        <a:bodyPr/>
        <a:lstStyle/>
        <a:p>
          <a:endParaRPr lang="en-US"/>
        </a:p>
      </dgm:t>
    </dgm:pt>
    <dgm:pt modelId="{40DD0B62-DF33-431A-AF6A-C8E33680F753}" type="sibTrans" cxnId="{18550B6A-80D7-454C-A384-108190919934}">
      <dgm:prSet/>
      <dgm:spPr/>
      <dgm:t>
        <a:bodyPr/>
        <a:lstStyle/>
        <a:p>
          <a:endParaRPr lang="en-US"/>
        </a:p>
      </dgm:t>
    </dgm:pt>
    <dgm:pt modelId="{2D0B269A-AD09-4AD8-9416-FC6707E13302}">
      <dgm:prSet/>
      <dgm:spPr/>
      <dgm:t>
        <a:bodyPr/>
        <a:lstStyle/>
        <a:p>
          <a:r>
            <a:rPr lang="en-GB"/>
            <a:t>Significance</a:t>
          </a:r>
          <a:endParaRPr lang="en-US"/>
        </a:p>
      </dgm:t>
    </dgm:pt>
    <dgm:pt modelId="{3C7EB90E-C6B9-4A71-A471-DAA9221D8258}" type="parTrans" cxnId="{F5130AB0-84B2-4991-904F-713732F4470C}">
      <dgm:prSet/>
      <dgm:spPr/>
      <dgm:t>
        <a:bodyPr/>
        <a:lstStyle/>
        <a:p>
          <a:endParaRPr lang="en-US"/>
        </a:p>
      </dgm:t>
    </dgm:pt>
    <dgm:pt modelId="{BCA33F62-0B60-4953-A9CD-49BDE2BA4ADA}" type="sibTrans" cxnId="{F5130AB0-84B2-4991-904F-713732F4470C}">
      <dgm:prSet/>
      <dgm:spPr/>
      <dgm:t>
        <a:bodyPr/>
        <a:lstStyle/>
        <a:p>
          <a:endParaRPr lang="en-US"/>
        </a:p>
      </dgm:t>
    </dgm:pt>
    <dgm:pt modelId="{AF8DCF38-6D82-456C-BDEE-5D36C9E00E53}" type="pres">
      <dgm:prSet presAssocID="{F9D846F9-656C-4892-96CF-0F9814978A0D}" presName="Name0" presStyleCnt="0">
        <dgm:presLayoutVars>
          <dgm:dir/>
          <dgm:animLvl val="lvl"/>
          <dgm:resizeHandles val="exact"/>
        </dgm:presLayoutVars>
      </dgm:prSet>
      <dgm:spPr/>
    </dgm:pt>
    <dgm:pt modelId="{3C7D44A9-CD77-4444-BA74-FD1E72FDEE26}" type="pres">
      <dgm:prSet presAssocID="{F9D846F9-656C-4892-96CF-0F9814978A0D}" presName="tSp" presStyleCnt="0"/>
      <dgm:spPr/>
    </dgm:pt>
    <dgm:pt modelId="{58AB5178-30AF-4689-B7E8-FDA7D3D7F4E0}" type="pres">
      <dgm:prSet presAssocID="{F9D846F9-656C-4892-96CF-0F9814978A0D}" presName="bSp" presStyleCnt="0"/>
      <dgm:spPr/>
    </dgm:pt>
    <dgm:pt modelId="{9B9B7AEF-FBD7-4460-9BD3-014B76C74711}" type="pres">
      <dgm:prSet presAssocID="{F9D846F9-656C-4892-96CF-0F9814978A0D}" presName="process" presStyleCnt="0"/>
      <dgm:spPr/>
    </dgm:pt>
    <dgm:pt modelId="{A2459A6F-A238-4161-A8BC-637030C1A624}" type="pres">
      <dgm:prSet presAssocID="{A8F7FE67-0A52-4284-B426-DC36E66EB16C}" presName="composite1" presStyleCnt="0"/>
      <dgm:spPr/>
    </dgm:pt>
    <dgm:pt modelId="{6AFE26BF-566F-430D-BEF4-B8AB4A851C4C}" type="pres">
      <dgm:prSet presAssocID="{A8F7FE67-0A52-4284-B426-DC36E66EB16C}" presName="dummyNode1" presStyleLbl="node1" presStyleIdx="0" presStyleCnt="5"/>
      <dgm:spPr/>
    </dgm:pt>
    <dgm:pt modelId="{AA2BA785-DC4B-42FD-B406-E23F975DCA9D}" type="pres">
      <dgm:prSet presAssocID="{A8F7FE67-0A52-4284-B426-DC36E66EB16C}" presName="childNode1" presStyleLbl="bgAcc1" presStyleIdx="0" presStyleCnt="5">
        <dgm:presLayoutVars>
          <dgm:bulletEnabled val="1"/>
        </dgm:presLayoutVars>
      </dgm:prSet>
      <dgm:spPr/>
    </dgm:pt>
    <dgm:pt modelId="{8BD542E6-BB87-4FCE-BDF2-B0F47269CD6B}" type="pres">
      <dgm:prSet presAssocID="{A8F7FE67-0A52-4284-B426-DC36E66EB16C}" presName="childNode1tx" presStyleLbl="bgAcc1" presStyleIdx="0" presStyleCnt="5">
        <dgm:presLayoutVars>
          <dgm:bulletEnabled val="1"/>
        </dgm:presLayoutVars>
      </dgm:prSet>
      <dgm:spPr/>
    </dgm:pt>
    <dgm:pt modelId="{6149B77D-E5C0-4AFB-9490-8F11F992594F}" type="pres">
      <dgm:prSet presAssocID="{A8F7FE67-0A52-4284-B426-DC36E66EB16C}" presName="parentNode1" presStyleLbl="node1" presStyleIdx="0" presStyleCnt="5">
        <dgm:presLayoutVars>
          <dgm:chMax val="1"/>
          <dgm:bulletEnabled val="1"/>
        </dgm:presLayoutVars>
      </dgm:prSet>
      <dgm:spPr/>
    </dgm:pt>
    <dgm:pt modelId="{3FF25F2F-28AE-42A5-A26F-09F0698E0139}" type="pres">
      <dgm:prSet presAssocID="{A8F7FE67-0A52-4284-B426-DC36E66EB16C}" presName="connSite1" presStyleCnt="0"/>
      <dgm:spPr/>
    </dgm:pt>
    <dgm:pt modelId="{EDD3543E-76E3-4AD3-8410-CF135F5255B1}" type="pres">
      <dgm:prSet presAssocID="{2B02501B-466C-4B93-93A8-08DB5BDED33A}" presName="Name9" presStyleLbl="sibTrans2D1" presStyleIdx="0" presStyleCnt="4"/>
      <dgm:spPr/>
    </dgm:pt>
    <dgm:pt modelId="{F95B122B-CBE2-40D6-B233-C2CCC821B12F}" type="pres">
      <dgm:prSet presAssocID="{CC1813B6-AC72-418F-BAB5-025235822A9D}" presName="composite2" presStyleCnt="0"/>
      <dgm:spPr/>
    </dgm:pt>
    <dgm:pt modelId="{71546939-E212-4B06-A0D7-93309D7B3F1B}" type="pres">
      <dgm:prSet presAssocID="{CC1813B6-AC72-418F-BAB5-025235822A9D}" presName="dummyNode2" presStyleLbl="node1" presStyleIdx="0" presStyleCnt="5"/>
      <dgm:spPr/>
    </dgm:pt>
    <dgm:pt modelId="{C0125019-C531-4E62-BCD5-021460AC81B3}" type="pres">
      <dgm:prSet presAssocID="{CC1813B6-AC72-418F-BAB5-025235822A9D}" presName="childNode2" presStyleLbl="bgAcc1" presStyleIdx="1" presStyleCnt="5">
        <dgm:presLayoutVars>
          <dgm:bulletEnabled val="1"/>
        </dgm:presLayoutVars>
      </dgm:prSet>
      <dgm:spPr/>
    </dgm:pt>
    <dgm:pt modelId="{C87574D4-93B1-45AF-BEAA-4D33FF592CD3}" type="pres">
      <dgm:prSet presAssocID="{CC1813B6-AC72-418F-BAB5-025235822A9D}" presName="childNode2tx" presStyleLbl="bgAcc1" presStyleIdx="1" presStyleCnt="5">
        <dgm:presLayoutVars>
          <dgm:bulletEnabled val="1"/>
        </dgm:presLayoutVars>
      </dgm:prSet>
      <dgm:spPr/>
    </dgm:pt>
    <dgm:pt modelId="{1A5D00EB-D83E-4193-95B0-DEA0F470040A}" type="pres">
      <dgm:prSet presAssocID="{CC1813B6-AC72-418F-BAB5-025235822A9D}" presName="parentNode2" presStyleLbl="node1" presStyleIdx="1" presStyleCnt="5">
        <dgm:presLayoutVars>
          <dgm:chMax val="0"/>
          <dgm:bulletEnabled val="1"/>
        </dgm:presLayoutVars>
      </dgm:prSet>
      <dgm:spPr/>
    </dgm:pt>
    <dgm:pt modelId="{F948A972-57DE-414C-B18F-EEA77EA35483}" type="pres">
      <dgm:prSet presAssocID="{CC1813B6-AC72-418F-BAB5-025235822A9D}" presName="connSite2" presStyleCnt="0"/>
      <dgm:spPr/>
    </dgm:pt>
    <dgm:pt modelId="{27A2AC48-C634-4AF1-9373-9A50B1D13250}" type="pres">
      <dgm:prSet presAssocID="{F704ED40-CE10-4808-98F5-B320460E392C}" presName="Name18" presStyleLbl="sibTrans2D1" presStyleIdx="1" presStyleCnt="4"/>
      <dgm:spPr/>
    </dgm:pt>
    <dgm:pt modelId="{CA4602F2-DCEB-42C4-8B3E-25E2FD05E97C}" type="pres">
      <dgm:prSet presAssocID="{ECFA7FCB-660A-4DBD-9189-498FADD0A996}" presName="composite1" presStyleCnt="0"/>
      <dgm:spPr/>
    </dgm:pt>
    <dgm:pt modelId="{C06EF0D3-BB24-4268-97BD-C5FEF29363CB}" type="pres">
      <dgm:prSet presAssocID="{ECFA7FCB-660A-4DBD-9189-498FADD0A996}" presName="dummyNode1" presStyleLbl="node1" presStyleIdx="1" presStyleCnt="5"/>
      <dgm:spPr/>
    </dgm:pt>
    <dgm:pt modelId="{3E02F2DA-7AD7-42B4-8B4B-93488AA397B9}" type="pres">
      <dgm:prSet presAssocID="{ECFA7FCB-660A-4DBD-9189-498FADD0A996}" presName="childNode1" presStyleLbl="bgAcc1" presStyleIdx="2" presStyleCnt="5">
        <dgm:presLayoutVars>
          <dgm:bulletEnabled val="1"/>
        </dgm:presLayoutVars>
      </dgm:prSet>
      <dgm:spPr/>
    </dgm:pt>
    <dgm:pt modelId="{A5D26276-3717-4BC5-9482-703ECA474C9E}" type="pres">
      <dgm:prSet presAssocID="{ECFA7FCB-660A-4DBD-9189-498FADD0A996}" presName="childNode1tx" presStyleLbl="bgAcc1" presStyleIdx="2" presStyleCnt="5">
        <dgm:presLayoutVars>
          <dgm:bulletEnabled val="1"/>
        </dgm:presLayoutVars>
      </dgm:prSet>
      <dgm:spPr/>
    </dgm:pt>
    <dgm:pt modelId="{1985B77C-3DC5-462E-B97F-B56FCBAE1F25}" type="pres">
      <dgm:prSet presAssocID="{ECFA7FCB-660A-4DBD-9189-498FADD0A996}" presName="parentNode1" presStyleLbl="node1" presStyleIdx="2" presStyleCnt="5">
        <dgm:presLayoutVars>
          <dgm:chMax val="1"/>
          <dgm:bulletEnabled val="1"/>
        </dgm:presLayoutVars>
      </dgm:prSet>
      <dgm:spPr/>
    </dgm:pt>
    <dgm:pt modelId="{6466994A-8EB9-4B3F-9CEE-7471592BE215}" type="pres">
      <dgm:prSet presAssocID="{ECFA7FCB-660A-4DBD-9189-498FADD0A996}" presName="connSite1" presStyleCnt="0"/>
      <dgm:spPr/>
    </dgm:pt>
    <dgm:pt modelId="{5C1A581B-0E4C-4C92-A097-32EA55372B7B}" type="pres">
      <dgm:prSet presAssocID="{C18E7799-F10F-4C1E-8C08-91A7AC6E3659}" presName="Name9" presStyleLbl="sibTrans2D1" presStyleIdx="2" presStyleCnt="4"/>
      <dgm:spPr/>
    </dgm:pt>
    <dgm:pt modelId="{6B0B738E-6F51-4A73-A383-2AC7473F5A02}" type="pres">
      <dgm:prSet presAssocID="{B8D359F4-4F03-4A42-962D-DD9D4DDD4716}" presName="composite2" presStyleCnt="0"/>
      <dgm:spPr/>
    </dgm:pt>
    <dgm:pt modelId="{20E9FF13-3582-4F49-88F0-C82196A3358C}" type="pres">
      <dgm:prSet presAssocID="{B8D359F4-4F03-4A42-962D-DD9D4DDD4716}" presName="dummyNode2" presStyleLbl="node1" presStyleIdx="2" presStyleCnt="5"/>
      <dgm:spPr/>
    </dgm:pt>
    <dgm:pt modelId="{6F1B2E1C-936E-4163-8294-F75316D5668D}" type="pres">
      <dgm:prSet presAssocID="{B8D359F4-4F03-4A42-962D-DD9D4DDD4716}" presName="childNode2" presStyleLbl="bgAcc1" presStyleIdx="3" presStyleCnt="5">
        <dgm:presLayoutVars>
          <dgm:bulletEnabled val="1"/>
        </dgm:presLayoutVars>
      </dgm:prSet>
      <dgm:spPr/>
    </dgm:pt>
    <dgm:pt modelId="{52820814-4A4C-480B-A7B5-B32B6303C1C5}" type="pres">
      <dgm:prSet presAssocID="{B8D359F4-4F03-4A42-962D-DD9D4DDD4716}" presName="childNode2tx" presStyleLbl="bgAcc1" presStyleIdx="3" presStyleCnt="5">
        <dgm:presLayoutVars>
          <dgm:bulletEnabled val="1"/>
        </dgm:presLayoutVars>
      </dgm:prSet>
      <dgm:spPr/>
    </dgm:pt>
    <dgm:pt modelId="{EB3BAEF4-A978-4C4A-96A9-A5611272EBAD}" type="pres">
      <dgm:prSet presAssocID="{B8D359F4-4F03-4A42-962D-DD9D4DDD4716}" presName="parentNode2" presStyleLbl="node1" presStyleIdx="3" presStyleCnt="5">
        <dgm:presLayoutVars>
          <dgm:chMax val="0"/>
          <dgm:bulletEnabled val="1"/>
        </dgm:presLayoutVars>
      </dgm:prSet>
      <dgm:spPr/>
    </dgm:pt>
    <dgm:pt modelId="{34BC9EAC-46D7-4927-832C-1EEA29D8F88A}" type="pres">
      <dgm:prSet presAssocID="{B8D359F4-4F03-4A42-962D-DD9D4DDD4716}" presName="connSite2" presStyleCnt="0"/>
      <dgm:spPr/>
    </dgm:pt>
    <dgm:pt modelId="{51301F4D-C06C-44BE-B631-286D177C5BFD}" type="pres">
      <dgm:prSet presAssocID="{F5BC8AB3-5152-4731-A185-3D94F3640035}" presName="Name18" presStyleLbl="sibTrans2D1" presStyleIdx="3" presStyleCnt="4"/>
      <dgm:spPr/>
    </dgm:pt>
    <dgm:pt modelId="{359C5346-D53E-4AD3-8E83-D4F8B991746F}" type="pres">
      <dgm:prSet presAssocID="{74680E7F-D06C-4999-B520-0E1EE86716AC}" presName="composite1" presStyleCnt="0"/>
      <dgm:spPr/>
    </dgm:pt>
    <dgm:pt modelId="{78C77A39-AC09-48E3-A9F6-6171783E4E0A}" type="pres">
      <dgm:prSet presAssocID="{74680E7F-D06C-4999-B520-0E1EE86716AC}" presName="dummyNode1" presStyleLbl="node1" presStyleIdx="3" presStyleCnt="5"/>
      <dgm:spPr/>
    </dgm:pt>
    <dgm:pt modelId="{CC2A0C3D-BB5B-443E-9339-699CABE5CFEE}" type="pres">
      <dgm:prSet presAssocID="{74680E7F-D06C-4999-B520-0E1EE86716AC}" presName="childNode1" presStyleLbl="bgAcc1" presStyleIdx="4" presStyleCnt="5">
        <dgm:presLayoutVars>
          <dgm:bulletEnabled val="1"/>
        </dgm:presLayoutVars>
      </dgm:prSet>
      <dgm:spPr/>
    </dgm:pt>
    <dgm:pt modelId="{F93394A3-C8C0-4304-8B91-F11A255A7A5F}" type="pres">
      <dgm:prSet presAssocID="{74680E7F-D06C-4999-B520-0E1EE86716AC}" presName="childNode1tx" presStyleLbl="bgAcc1" presStyleIdx="4" presStyleCnt="5">
        <dgm:presLayoutVars>
          <dgm:bulletEnabled val="1"/>
        </dgm:presLayoutVars>
      </dgm:prSet>
      <dgm:spPr/>
    </dgm:pt>
    <dgm:pt modelId="{E8926362-EC5E-4556-91B7-4480DAD15F60}" type="pres">
      <dgm:prSet presAssocID="{74680E7F-D06C-4999-B520-0E1EE86716AC}" presName="parentNode1" presStyleLbl="node1" presStyleIdx="4" presStyleCnt="5">
        <dgm:presLayoutVars>
          <dgm:chMax val="1"/>
          <dgm:bulletEnabled val="1"/>
        </dgm:presLayoutVars>
      </dgm:prSet>
      <dgm:spPr/>
    </dgm:pt>
    <dgm:pt modelId="{B371D13F-D7FB-41AE-B2E4-8498B3A38C05}" type="pres">
      <dgm:prSet presAssocID="{74680E7F-D06C-4999-B520-0E1EE86716AC}" presName="connSite1" presStyleCnt="0"/>
      <dgm:spPr/>
    </dgm:pt>
  </dgm:ptLst>
  <dgm:cxnLst>
    <dgm:cxn modelId="{58ECFA01-CA5F-4613-A23E-75AB4D317F21}" type="presOf" srcId="{A8F7FE67-0A52-4284-B426-DC36E66EB16C}" destId="{6149B77D-E5C0-4AFB-9490-8F11F992594F}" srcOrd="0" destOrd="0" presId="urn:microsoft.com/office/officeart/2005/8/layout/hProcess4"/>
    <dgm:cxn modelId="{DF3FB602-9B98-49C8-B0C8-2308A9870D8E}" srcId="{B8D359F4-4F03-4A42-962D-DD9D4DDD4716}" destId="{5EB7A743-FAB5-43C1-8B48-DDBCAB2BA390}" srcOrd="0" destOrd="0" parTransId="{4F048906-F9ED-4A7D-9B64-EDF3DA49D811}" sibTransId="{967C7B69-2A0E-4F00-8D69-D7E261853859}"/>
    <dgm:cxn modelId="{4A7EFD03-6B08-49E0-9189-0283ED99725A}" type="presOf" srcId="{4EB6DEEA-55A1-44C6-96E2-6973F3D1F2B4}" destId="{F93394A3-C8C0-4304-8B91-F11A255A7A5F}" srcOrd="1" destOrd="0" presId="urn:microsoft.com/office/officeart/2005/8/layout/hProcess4"/>
    <dgm:cxn modelId="{95E36A04-E62D-4652-A6E5-B8AC1DBBA986}" srcId="{F9D846F9-656C-4892-96CF-0F9814978A0D}" destId="{74680E7F-D06C-4999-B520-0E1EE86716AC}" srcOrd="4" destOrd="0" parTransId="{CC59BC8A-6948-474E-811F-972882A1F81E}" sibTransId="{0134AAEF-3B5A-4700-A758-C79F36FE0632}"/>
    <dgm:cxn modelId="{60D86105-B795-43F2-9648-0B15AD871815}" type="presOf" srcId="{5A27C9D4-7E6B-412E-9186-4FA515E76472}" destId="{CC2A0C3D-BB5B-443E-9339-699CABE5CFEE}" srcOrd="0" destOrd="2" presId="urn:microsoft.com/office/officeart/2005/8/layout/hProcess4"/>
    <dgm:cxn modelId="{EADBB206-7EDA-44BA-AB53-293D95415FFA}" type="presOf" srcId="{ACC3AD96-1693-407C-8E4B-14630890C35C}" destId="{52820814-4A4C-480B-A7B5-B32B6303C1C5}" srcOrd="1" destOrd="4" presId="urn:microsoft.com/office/officeart/2005/8/layout/hProcess4"/>
    <dgm:cxn modelId="{730BB608-C673-4BD4-B2AE-C99A09F013C3}" srcId="{CC1813B6-AC72-418F-BAB5-025235822A9D}" destId="{F847525B-E095-41D6-B5FA-C8FCE5427092}" srcOrd="4" destOrd="0" parTransId="{F7CC0C13-B8A5-4CB2-BC20-534A62F1ED0F}" sibTransId="{57AED0FB-8C15-4FD1-80FD-42243F4E4A81}"/>
    <dgm:cxn modelId="{DD8D570A-E4C9-4D06-A0E5-AEB9911E9386}" type="presOf" srcId="{CC1813B6-AC72-418F-BAB5-025235822A9D}" destId="{1A5D00EB-D83E-4193-95B0-DEA0F470040A}" srcOrd="0" destOrd="0" presId="urn:microsoft.com/office/officeart/2005/8/layout/hProcess4"/>
    <dgm:cxn modelId="{7F197D0C-82D0-476D-83E0-2F8D331B77AE}" type="presOf" srcId="{F847525B-E095-41D6-B5FA-C8FCE5427092}" destId="{C0125019-C531-4E62-BCD5-021460AC81B3}" srcOrd="0" destOrd="4" presId="urn:microsoft.com/office/officeart/2005/8/layout/hProcess4"/>
    <dgm:cxn modelId="{5C29F90D-73C4-4868-83EA-8486BB411698}" type="presOf" srcId="{F5BC8AB3-5152-4731-A185-3D94F3640035}" destId="{51301F4D-C06C-44BE-B631-286D177C5BFD}" srcOrd="0" destOrd="0" presId="urn:microsoft.com/office/officeart/2005/8/layout/hProcess4"/>
    <dgm:cxn modelId="{AA868F10-6F97-46FB-852B-896DCE15FD33}" type="presOf" srcId="{C5AF4A25-B354-44F5-884C-071F4580210B}" destId="{A5D26276-3717-4BC5-9482-703ECA474C9E}" srcOrd="1" destOrd="2" presId="urn:microsoft.com/office/officeart/2005/8/layout/hProcess4"/>
    <dgm:cxn modelId="{DB0AD911-1237-4992-9940-5473297D83CF}" srcId="{CC1813B6-AC72-418F-BAB5-025235822A9D}" destId="{DD7DE777-2BEF-4792-B305-A66AB7EC7AB7}" srcOrd="0" destOrd="0" parTransId="{237EC472-CB6F-4539-98CD-D3479FA0AB0C}" sibTransId="{3E4C027C-5145-4290-9D63-81D19FA7F47D}"/>
    <dgm:cxn modelId="{624B9F1D-4ACB-4873-83E7-E9376124DFA3}" srcId="{74680E7F-D06C-4999-B520-0E1EE86716AC}" destId="{08DA6201-2CC6-484C-8DAF-5F4F5F9D4C4D}" srcOrd="1" destOrd="0" parTransId="{9A659C24-3398-4EC5-B7D3-131AC587C66F}" sibTransId="{95175CED-1A77-46E9-BAA6-3FC22AEAC0BF}"/>
    <dgm:cxn modelId="{CE07081E-2318-43E2-BED6-BEC51D2BB5B2}" type="presOf" srcId="{4B26C534-A111-4A74-88A3-5D29372777DC}" destId="{C0125019-C531-4E62-BCD5-021460AC81B3}" srcOrd="0" destOrd="3" presId="urn:microsoft.com/office/officeart/2005/8/layout/hProcess4"/>
    <dgm:cxn modelId="{FBF9EE25-81C1-478D-B1CE-45A4F31CE5D5}" type="presOf" srcId="{F704ED40-CE10-4808-98F5-B320460E392C}" destId="{27A2AC48-C634-4AF1-9373-9A50B1D13250}" srcOrd="0" destOrd="0" presId="urn:microsoft.com/office/officeart/2005/8/layout/hProcess4"/>
    <dgm:cxn modelId="{05019229-700F-4E4B-8D5B-65A3027D9801}" type="presOf" srcId="{2D0B269A-AD09-4AD8-9416-FC6707E13302}" destId="{AA2BA785-DC4B-42FD-B406-E23F975DCA9D}" srcOrd="0" destOrd="2" presId="urn:microsoft.com/office/officeart/2005/8/layout/hProcess4"/>
    <dgm:cxn modelId="{7775672E-5051-41FD-B931-6751C4A30147}" type="presOf" srcId="{8BF00703-93EC-4318-B2F5-F563BAE90332}" destId="{52820814-4A4C-480B-A7B5-B32B6303C1C5}" srcOrd="1" destOrd="1" presId="urn:microsoft.com/office/officeart/2005/8/layout/hProcess4"/>
    <dgm:cxn modelId="{55C74331-B867-4B5F-915A-0C36330E5FD5}" type="presOf" srcId="{8DE3E074-2541-4E1C-A3B4-CA32C33B9787}" destId="{8BD542E6-BB87-4FCE-BDF2-B0F47269CD6B}" srcOrd="1" destOrd="1" presId="urn:microsoft.com/office/officeart/2005/8/layout/hProcess4"/>
    <dgm:cxn modelId="{E2A34E31-48A1-4890-AAA8-1F4F1013A301}" srcId="{74680E7F-D06C-4999-B520-0E1EE86716AC}" destId="{5A27C9D4-7E6B-412E-9186-4FA515E76472}" srcOrd="2" destOrd="0" parTransId="{5829BD46-C76F-4958-B39F-1A7119CA0743}" sibTransId="{CFFE745D-A2E5-4BEB-A6C1-B35581FD53DF}"/>
    <dgm:cxn modelId="{EB639437-A70E-4042-8B38-9728230FC549}" type="presOf" srcId="{DD7DE777-2BEF-4792-B305-A66AB7EC7AB7}" destId="{C0125019-C531-4E62-BCD5-021460AC81B3}" srcOrd="0" destOrd="0" presId="urn:microsoft.com/office/officeart/2005/8/layout/hProcess4"/>
    <dgm:cxn modelId="{72A0283F-E68A-4B0B-B185-92B33F0310D4}" type="presOf" srcId="{66C935A9-028E-4012-9A20-674A6B89A890}" destId="{52820814-4A4C-480B-A7B5-B32B6303C1C5}" srcOrd="1" destOrd="3" presId="urn:microsoft.com/office/officeart/2005/8/layout/hProcess4"/>
    <dgm:cxn modelId="{9D311840-8537-43DD-9E09-BA0D2946509C}" srcId="{B8D359F4-4F03-4A42-962D-DD9D4DDD4716}" destId="{ACC3AD96-1693-407C-8E4B-14630890C35C}" srcOrd="4" destOrd="0" parTransId="{E4927277-A842-4F3D-93CA-0418AC48FD0B}" sibTransId="{6C56B4EA-A722-4B6B-B0F6-C865FE90934C}"/>
    <dgm:cxn modelId="{F4BA7A5C-DFEC-40D4-98F7-1188D8C059D3}" srcId="{CC1813B6-AC72-418F-BAB5-025235822A9D}" destId="{1D41AB95-0338-4B09-9200-17BF1BD73E0E}" srcOrd="1" destOrd="0" parTransId="{572B4285-9C5B-4A48-A654-FE423371361C}" sibTransId="{D1BA409F-5B2E-456A-9F69-81DAF59B3ADD}"/>
    <dgm:cxn modelId="{F7FD1D5E-D0FB-45AD-B14F-10DB7106FD6E}" srcId="{ECFA7FCB-660A-4DBD-9189-498FADD0A996}" destId="{2C1FFB59-041C-4A1B-B706-C3D1D4FFCF33}" srcOrd="0" destOrd="0" parTransId="{06CF64FA-68AE-4094-9C32-F15842E19C86}" sibTransId="{C509C6CF-82B7-4FC2-B9FD-00E0FA58F5E1}"/>
    <dgm:cxn modelId="{FF946861-3BD6-4682-9856-415B37835740}" type="presOf" srcId="{C18E7799-F10F-4C1E-8C08-91A7AC6E3659}" destId="{5C1A581B-0E4C-4C92-A097-32EA55372B7B}" srcOrd="0" destOrd="0" presId="urn:microsoft.com/office/officeart/2005/8/layout/hProcess4"/>
    <dgm:cxn modelId="{3FD3B141-A7CB-4464-A772-5C3D5CA837E5}" type="presOf" srcId="{2D0B269A-AD09-4AD8-9416-FC6707E13302}" destId="{8BD542E6-BB87-4FCE-BDF2-B0F47269CD6B}" srcOrd="1" destOrd="2" presId="urn:microsoft.com/office/officeart/2005/8/layout/hProcess4"/>
    <dgm:cxn modelId="{A064FB41-70BA-458F-8B9F-6F4475979BC0}" type="presOf" srcId="{1D41AB95-0338-4B09-9200-17BF1BD73E0E}" destId="{C87574D4-93B1-45AF-BEAA-4D33FF592CD3}" srcOrd="1" destOrd="1" presId="urn:microsoft.com/office/officeart/2005/8/layout/hProcess4"/>
    <dgm:cxn modelId="{48006962-872A-4735-AE0C-80CCDEC5ED0B}" type="presOf" srcId="{5EB7A743-FAB5-43C1-8B48-DDBCAB2BA390}" destId="{52820814-4A4C-480B-A7B5-B32B6303C1C5}" srcOrd="1" destOrd="0" presId="urn:microsoft.com/office/officeart/2005/8/layout/hProcess4"/>
    <dgm:cxn modelId="{293F0D65-F8F2-4338-9749-7177C6770EF1}" type="presOf" srcId="{79471F6D-44B3-4AE4-8464-C7CCA0D7ED12}" destId="{F93394A3-C8C0-4304-8B91-F11A255A7A5F}" srcOrd="1" destOrd="3" presId="urn:microsoft.com/office/officeart/2005/8/layout/hProcess4"/>
    <dgm:cxn modelId="{E522AC47-523E-447A-8FDE-6634E849C90D}" type="presOf" srcId="{2C1FFB59-041C-4A1B-B706-C3D1D4FFCF33}" destId="{A5D26276-3717-4BC5-9482-703ECA474C9E}" srcOrd="1" destOrd="0" presId="urn:microsoft.com/office/officeart/2005/8/layout/hProcess4"/>
    <dgm:cxn modelId="{18550B6A-80D7-454C-A384-108190919934}" srcId="{A8F7FE67-0A52-4284-B426-DC36E66EB16C}" destId="{8DE3E074-2541-4E1C-A3B4-CA32C33B9787}" srcOrd="1" destOrd="0" parTransId="{790BB107-D7E1-4D69-AC5C-53100F380EFC}" sibTransId="{40DD0B62-DF33-431A-AF6A-C8E33680F753}"/>
    <dgm:cxn modelId="{351C384A-917C-4E83-A528-127E313BDE63}" type="presOf" srcId="{01070D4F-3E85-404B-849C-7904BD9E3CBA}" destId="{3E02F2DA-7AD7-42B4-8B4B-93488AA397B9}" srcOrd="0" destOrd="1" presId="urn:microsoft.com/office/officeart/2005/8/layout/hProcess4"/>
    <dgm:cxn modelId="{7974034C-ED90-4705-901A-30307308DB68}" type="presOf" srcId="{8DE3E074-2541-4E1C-A3B4-CA32C33B9787}" destId="{AA2BA785-DC4B-42FD-B406-E23F975DCA9D}" srcOrd="0" destOrd="1" presId="urn:microsoft.com/office/officeart/2005/8/layout/hProcess4"/>
    <dgm:cxn modelId="{AA83824C-BBBD-4DBC-BCC0-3ABA740D8C95}" type="presOf" srcId="{DD7DE777-2BEF-4792-B305-A66AB7EC7AB7}" destId="{C87574D4-93B1-45AF-BEAA-4D33FF592CD3}" srcOrd="1" destOrd="0" presId="urn:microsoft.com/office/officeart/2005/8/layout/hProcess4"/>
    <dgm:cxn modelId="{5A10444D-55E3-4C7D-9472-9D3D067BB558}" srcId="{A8F7FE67-0A52-4284-B426-DC36E66EB16C}" destId="{EA6306DE-E0F9-465C-9792-D426D6F81C01}" srcOrd="0" destOrd="0" parTransId="{9A0E93CA-7F0E-456B-93B5-EABC7CA590E9}" sibTransId="{BCDAFA0F-F1DA-4D55-B54E-9884B4BF3489}"/>
    <dgm:cxn modelId="{D4DA904D-1C0F-4519-8F99-F0F8ADDDD1D9}" type="presOf" srcId="{01070D4F-3E85-404B-849C-7904BD9E3CBA}" destId="{A5D26276-3717-4BC5-9482-703ECA474C9E}" srcOrd="1" destOrd="1" presId="urn:microsoft.com/office/officeart/2005/8/layout/hProcess4"/>
    <dgm:cxn modelId="{9111CD4E-C8EC-4921-8FC0-36F25D99E2EC}" type="presOf" srcId="{AF7A2E25-9A68-4DE5-A56F-6E3B9D5CCA53}" destId="{52820814-4A4C-480B-A7B5-B32B6303C1C5}" srcOrd="1" destOrd="2" presId="urn:microsoft.com/office/officeart/2005/8/layout/hProcess4"/>
    <dgm:cxn modelId="{CB36F14F-DF1E-4234-B4B2-E08CF7FF7136}" srcId="{74680E7F-D06C-4999-B520-0E1EE86716AC}" destId="{79471F6D-44B3-4AE4-8464-C7CCA0D7ED12}" srcOrd="3" destOrd="0" parTransId="{E0865F9E-F63C-4B83-858B-566CBCF1FD37}" sibTransId="{45214F30-863A-4F6C-AE3A-926CF340439A}"/>
    <dgm:cxn modelId="{7CCC6452-AB81-402B-8151-9844FB653206}" type="presOf" srcId="{AF7A2E25-9A68-4DE5-A56F-6E3B9D5CCA53}" destId="{6F1B2E1C-936E-4163-8294-F75316D5668D}" srcOrd="0" destOrd="2" presId="urn:microsoft.com/office/officeart/2005/8/layout/hProcess4"/>
    <dgm:cxn modelId="{48CA4873-B6E8-4AB6-8383-5C454C198F63}" type="presOf" srcId="{2B02501B-466C-4B93-93A8-08DB5BDED33A}" destId="{EDD3543E-76E3-4AD3-8410-CF135F5255B1}" srcOrd="0" destOrd="0" presId="urn:microsoft.com/office/officeart/2005/8/layout/hProcess4"/>
    <dgm:cxn modelId="{70E51256-9745-4930-871C-2351DCBBD1B3}" type="presOf" srcId="{5A27C9D4-7E6B-412E-9186-4FA515E76472}" destId="{F93394A3-C8C0-4304-8B91-F11A255A7A5F}" srcOrd="1" destOrd="2" presId="urn:microsoft.com/office/officeart/2005/8/layout/hProcess4"/>
    <dgm:cxn modelId="{2276AD79-687D-47CB-8A7B-77978E91D7D0}" type="presOf" srcId="{ECFA7FCB-660A-4DBD-9189-498FADD0A996}" destId="{1985B77C-3DC5-462E-B97F-B56FCBAE1F25}" srcOrd="0" destOrd="0" presId="urn:microsoft.com/office/officeart/2005/8/layout/hProcess4"/>
    <dgm:cxn modelId="{CB97EC79-8B0F-41FB-8FB1-7EE07A851ED9}" type="presOf" srcId="{74680E7F-D06C-4999-B520-0E1EE86716AC}" destId="{E8926362-EC5E-4556-91B7-4480DAD15F60}" srcOrd="0" destOrd="0" presId="urn:microsoft.com/office/officeart/2005/8/layout/hProcess4"/>
    <dgm:cxn modelId="{F88A027C-B4FD-41F4-A3AB-C5DF6DDB5BAF}" srcId="{F9D846F9-656C-4892-96CF-0F9814978A0D}" destId="{A8F7FE67-0A52-4284-B426-DC36E66EB16C}" srcOrd="0" destOrd="0" parTransId="{FF684DBE-488F-4F87-83F5-D964CDAFAE82}" sibTransId="{2B02501B-466C-4B93-93A8-08DB5BDED33A}"/>
    <dgm:cxn modelId="{5C9BAC7C-838A-4A60-B9BF-773C908FB91F}" type="presOf" srcId="{EA6306DE-E0F9-465C-9792-D426D6F81C01}" destId="{AA2BA785-DC4B-42FD-B406-E23F975DCA9D}" srcOrd="0" destOrd="0" presId="urn:microsoft.com/office/officeart/2005/8/layout/hProcess4"/>
    <dgm:cxn modelId="{947B237D-C0DF-4FC4-A243-E56C404E4164}" type="presOf" srcId="{5ECAB934-656A-49FF-88D7-940B56354FBE}" destId="{C0125019-C531-4E62-BCD5-021460AC81B3}" srcOrd="0" destOrd="2" presId="urn:microsoft.com/office/officeart/2005/8/layout/hProcess4"/>
    <dgm:cxn modelId="{2A53A581-293E-4938-A6AE-85D46C639453}" srcId="{F9D846F9-656C-4892-96CF-0F9814978A0D}" destId="{ECFA7FCB-660A-4DBD-9189-498FADD0A996}" srcOrd="2" destOrd="0" parTransId="{0B6502C9-C3D4-4E96-BCA9-6332D0E23D00}" sibTransId="{C18E7799-F10F-4C1E-8C08-91A7AC6E3659}"/>
    <dgm:cxn modelId="{7C829C84-E913-419A-8C1A-C92D7A0D02B6}" srcId="{CC1813B6-AC72-418F-BAB5-025235822A9D}" destId="{5ECAB934-656A-49FF-88D7-940B56354FBE}" srcOrd="2" destOrd="0" parTransId="{B11C0F53-6A79-43B7-A14D-9BC70F7C427E}" sibTransId="{A2629EC3-9BD4-4581-A0BB-869864BD0705}"/>
    <dgm:cxn modelId="{52EDCC86-BA7A-41F6-93BD-F4B5D8ECF0AF}" srcId="{74680E7F-D06C-4999-B520-0E1EE86716AC}" destId="{4EB6DEEA-55A1-44C6-96E2-6973F3D1F2B4}" srcOrd="0" destOrd="0" parTransId="{18B7994E-4CA9-4CD3-AF0E-CEEB670695F8}" sibTransId="{6CA7750A-B4E2-4ADB-84F4-87888E4CAB60}"/>
    <dgm:cxn modelId="{5515E68F-19EB-4DFD-B1B7-6AFFDD567311}" type="presOf" srcId="{EA6306DE-E0F9-465C-9792-D426D6F81C01}" destId="{8BD542E6-BB87-4FCE-BDF2-B0F47269CD6B}" srcOrd="1" destOrd="0" presId="urn:microsoft.com/office/officeart/2005/8/layout/hProcess4"/>
    <dgm:cxn modelId="{0A084690-14A0-420B-A33B-D8A3C7F9A7E1}" type="presOf" srcId="{4B26C534-A111-4A74-88A3-5D29372777DC}" destId="{C87574D4-93B1-45AF-BEAA-4D33FF592CD3}" srcOrd="1" destOrd="3" presId="urn:microsoft.com/office/officeart/2005/8/layout/hProcess4"/>
    <dgm:cxn modelId="{E6444593-A98D-47FF-AA4E-09444C262BB4}" srcId="{B8D359F4-4F03-4A42-962D-DD9D4DDD4716}" destId="{8BF00703-93EC-4318-B2F5-F563BAE90332}" srcOrd="1" destOrd="0" parTransId="{B0682888-36D6-46A1-9D14-C1A897AE7D49}" sibTransId="{7070EC05-463F-494E-9AEF-CDC2DA1C12C0}"/>
    <dgm:cxn modelId="{FE7B7E95-409B-475A-9495-19F2DC82957D}" srcId="{F9D846F9-656C-4892-96CF-0F9814978A0D}" destId="{B8D359F4-4F03-4A42-962D-DD9D4DDD4716}" srcOrd="3" destOrd="0" parTransId="{B6C4ED38-6746-48FB-A822-1C158EFB8DD7}" sibTransId="{F5BC8AB3-5152-4731-A185-3D94F3640035}"/>
    <dgm:cxn modelId="{C8221DAA-D4D6-428E-B093-549CA56EBA87}" type="presOf" srcId="{4EB6DEEA-55A1-44C6-96E2-6973F3D1F2B4}" destId="{CC2A0C3D-BB5B-443E-9339-699CABE5CFEE}" srcOrd="0" destOrd="0" presId="urn:microsoft.com/office/officeart/2005/8/layout/hProcess4"/>
    <dgm:cxn modelId="{9482C2AD-2856-4D8C-94B7-0733713BEB92}" type="presOf" srcId="{08DA6201-2CC6-484C-8DAF-5F4F5F9D4C4D}" destId="{CC2A0C3D-BB5B-443E-9339-699CABE5CFEE}" srcOrd="0" destOrd="1" presId="urn:microsoft.com/office/officeart/2005/8/layout/hProcess4"/>
    <dgm:cxn modelId="{F5130AB0-84B2-4991-904F-713732F4470C}" srcId="{A8F7FE67-0A52-4284-B426-DC36E66EB16C}" destId="{2D0B269A-AD09-4AD8-9416-FC6707E13302}" srcOrd="2" destOrd="0" parTransId="{3C7EB90E-C6B9-4A71-A471-DAA9221D8258}" sibTransId="{BCA33F62-0B60-4953-A9CD-49BDE2BA4ADA}"/>
    <dgm:cxn modelId="{5B87C9B0-ADE1-4E7E-9DD5-481C139B8C64}" srcId="{ECFA7FCB-660A-4DBD-9189-498FADD0A996}" destId="{C5AF4A25-B354-44F5-884C-071F4580210B}" srcOrd="2" destOrd="0" parTransId="{E2108D75-CCAA-4AC6-B391-84009BD7D16F}" sibTransId="{268357D8-87BC-4E8F-AF37-914A9EA80A6E}"/>
    <dgm:cxn modelId="{BC2752B2-7D57-454B-9E08-42E65A9A6351}" type="presOf" srcId="{8BF00703-93EC-4318-B2F5-F563BAE90332}" destId="{6F1B2E1C-936E-4163-8294-F75316D5668D}" srcOrd="0" destOrd="1" presId="urn:microsoft.com/office/officeart/2005/8/layout/hProcess4"/>
    <dgm:cxn modelId="{865694B2-074A-4AB4-829E-6DA4F290DA44}" srcId="{F9D846F9-656C-4892-96CF-0F9814978A0D}" destId="{CC1813B6-AC72-418F-BAB5-025235822A9D}" srcOrd="1" destOrd="0" parTransId="{366EB0DC-0A03-47D0-A65E-F387F62F4D2B}" sibTransId="{F704ED40-CE10-4808-98F5-B320460E392C}"/>
    <dgm:cxn modelId="{B8163BB3-0609-42C6-A669-161977A55AE9}" type="presOf" srcId="{66C935A9-028E-4012-9A20-674A6B89A890}" destId="{6F1B2E1C-936E-4163-8294-F75316D5668D}" srcOrd="0" destOrd="3" presId="urn:microsoft.com/office/officeart/2005/8/layout/hProcess4"/>
    <dgm:cxn modelId="{1B8096B5-F320-4B8F-ADA9-DFBF63227EA2}" type="presOf" srcId="{5EB7A743-FAB5-43C1-8B48-DDBCAB2BA390}" destId="{6F1B2E1C-936E-4163-8294-F75316D5668D}" srcOrd="0" destOrd="0" presId="urn:microsoft.com/office/officeart/2005/8/layout/hProcess4"/>
    <dgm:cxn modelId="{9AAAC9B5-5C62-4628-AF1D-83E797A1E511}" srcId="{CC1813B6-AC72-418F-BAB5-025235822A9D}" destId="{4B26C534-A111-4A74-88A3-5D29372777DC}" srcOrd="3" destOrd="0" parTransId="{DA917994-A756-412A-B3DC-63B4FF90FB65}" sibTransId="{7B780065-F2BC-48E4-A1BC-CD205FECB228}"/>
    <dgm:cxn modelId="{C791F4B5-6830-4190-A314-3660E96B9843}" type="presOf" srcId="{1D41AB95-0338-4B09-9200-17BF1BD73E0E}" destId="{C0125019-C531-4E62-BCD5-021460AC81B3}" srcOrd="0" destOrd="1" presId="urn:microsoft.com/office/officeart/2005/8/layout/hProcess4"/>
    <dgm:cxn modelId="{81557BBE-8FFA-42F6-82FF-C07D1B61E05C}" type="presOf" srcId="{F847525B-E095-41D6-B5FA-C8FCE5427092}" destId="{C87574D4-93B1-45AF-BEAA-4D33FF592CD3}" srcOrd="1" destOrd="4" presId="urn:microsoft.com/office/officeart/2005/8/layout/hProcess4"/>
    <dgm:cxn modelId="{C3FF1DC3-528F-4D61-87F7-F41631DD8DCF}" type="presOf" srcId="{F9D846F9-656C-4892-96CF-0F9814978A0D}" destId="{AF8DCF38-6D82-456C-BDEE-5D36C9E00E53}" srcOrd="0" destOrd="0" presId="urn:microsoft.com/office/officeart/2005/8/layout/hProcess4"/>
    <dgm:cxn modelId="{08A3FDC7-A51B-49DE-A293-8EC6FB9564D2}" type="presOf" srcId="{79471F6D-44B3-4AE4-8464-C7CCA0D7ED12}" destId="{CC2A0C3D-BB5B-443E-9339-699CABE5CFEE}" srcOrd="0" destOrd="3" presId="urn:microsoft.com/office/officeart/2005/8/layout/hProcess4"/>
    <dgm:cxn modelId="{7C68FEC8-7108-4EEB-A79D-3C8FFC9B33FE}" srcId="{B8D359F4-4F03-4A42-962D-DD9D4DDD4716}" destId="{AF7A2E25-9A68-4DE5-A56F-6E3B9D5CCA53}" srcOrd="2" destOrd="0" parTransId="{87FEAA21-8DA8-47F8-9D01-D3630CF143E3}" sibTransId="{5922D727-9648-4DEC-A0EA-314503E2F745}"/>
    <dgm:cxn modelId="{9C7559C9-2550-4519-9AC6-6067CC012CA9}" type="presOf" srcId="{C5AF4A25-B354-44F5-884C-071F4580210B}" destId="{3E02F2DA-7AD7-42B4-8B4B-93488AA397B9}" srcOrd="0" destOrd="2" presId="urn:microsoft.com/office/officeart/2005/8/layout/hProcess4"/>
    <dgm:cxn modelId="{613DE6D5-81C6-4CEF-AFE9-6E6E3163B5D2}" type="presOf" srcId="{08DA6201-2CC6-484C-8DAF-5F4F5F9D4C4D}" destId="{F93394A3-C8C0-4304-8B91-F11A255A7A5F}" srcOrd="1" destOrd="1" presId="urn:microsoft.com/office/officeart/2005/8/layout/hProcess4"/>
    <dgm:cxn modelId="{B6CFEBD8-BC2C-4C8C-8139-2FD3B3FBED45}" srcId="{B8D359F4-4F03-4A42-962D-DD9D4DDD4716}" destId="{66C935A9-028E-4012-9A20-674A6B89A890}" srcOrd="3" destOrd="0" parTransId="{D68BE62E-2780-4690-9EFA-3D0A33D74B8D}" sibTransId="{9D593AD0-B7D1-4458-A359-7F1698D972EB}"/>
    <dgm:cxn modelId="{6CA016DE-830C-493C-8D1C-B5C22C2F477F}" type="presOf" srcId="{ACC3AD96-1693-407C-8E4B-14630890C35C}" destId="{6F1B2E1C-936E-4163-8294-F75316D5668D}" srcOrd="0" destOrd="4" presId="urn:microsoft.com/office/officeart/2005/8/layout/hProcess4"/>
    <dgm:cxn modelId="{2A94D0DF-7FAD-47BE-AD1D-CADFD7CCB717}" type="presOf" srcId="{5ECAB934-656A-49FF-88D7-940B56354FBE}" destId="{C87574D4-93B1-45AF-BEAA-4D33FF592CD3}" srcOrd="1" destOrd="2" presId="urn:microsoft.com/office/officeart/2005/8/layout/hProcess4"/>
    <dgm:cxn modelId="{1ED3F4E5-9C50-49AC-B168-46ADB3508207}" srcId="{ECFA7FCB-660A-4DBD-9189-498FADD0A996}" destId="{01070D4F-3E85-404B-849C-7904BD9E3CBA}" srcOrd="1" destOrd="0" parTransId="{C8327F97-1471-4A8E-8514-CB714CF5EB49}" sibTransId="{63C173D7-A45A-4B18-82C1-3796AAF14851}"/>
    <dgm:cxn modelId="{94BE4CE8-697E-43BA-B5AC-B75CC47A67CB}" type="presOf" srcId="{2C1FFB59-041C-4A1B-B706-C3D1D4FFCF33}" destId="{3E02F2DA-7AD7-42B4-8B4B-93488AA397B9}" srcOrd="0" destOrd="0" presId="urn:microsoft.com/office/officeart/2005/8/layout/hProcess4"/>
    <dgm:cxn modelId="{FD1B89F3-E6D3-4086-AA71-BFE2515C8062}" type="presOf" srcId="{B8D359F4-4F03-4A42-962D-DD9D4DDD4716}" destId="{EB3BAEF4-A978-4C4A-96A9-A5611272EBAD}" srcOrd="0" destOrd="0" presId="urn:microsoft.com/office/officeart/2005/8/layout/hProcess4"/>
    <dgm:cxn modelId="{5DDF41F6-22D1-4439-9955-7C40CF0E4B22}" type="presParOf" srcId="{AF8DCF38-6D82-456C-BDEE-5D36C9E00E53}" destId="{3C7D44A9-CD77-4444-BA74-FD1E72FDEE26}" srcOrd="0" destOrd="0" presId="urn:microsoft.com/office/officeart/2005/8/layout/hProcess4"/>
    <dgm:cxn modelId="{14E24114-EF62-4CB5-998D-085546B6878D}" type="presParOf" srcId="{AF8DCF38-6D82-456C-BDEE-5D36C9E00E53}" destId="{58AB5178-30AF-4689-B7E8-FDA7D3D7F4E0}" srcOrd="1" destOrd="0" presId="urn:microsoft.com/office/officeart/2005/8/layout/hProcess4"/>
    <dgm:cxn modelId="{F4DF1BA9-62EB-44AC-880C-1E59EC8D20B3}" type="presParOf" srcId="{AF8DCF38-6D82-456C-BDEE-5D36C9E00E53}" destId="{9B9B7AEF-FBD7-4460-9BD3-014B76C74711}" srcOrd="2" destOrd="0" presId="urn:microsoft.com/office/officeart/2005/8/layout/hProcess4"/>
    <dgm:cxn modelId="{646A91A8-A9D1-4B1C-A419-ED85CEE73F30}" type="presParOf" srcId="{9B9B7AEF-FBD7-4460-9BD3-014B76C74711}" destId="{A2459A6F-A238-4161-A8BC-637030C1A624}" srcOrd="0" destOrd="0" presId="urn:microsoft.com/office/officeart/2005/8/layout/hProcess4"/>
    <dgm:cxn modelId="{C50B89E8-2910-49C0-8B90-7C68EA620BED}" type="presParOf" srcId="{A2459A6F-A238-4161-A8BC-637030C1A624}" destId="{6AFE26BF-566F-430D-BEF4-B8AB4A851C4C}" srcOrd="0" destOrd="0" presId="urn:microsoft.com/office/officeart/2005/8/layout/hProcess4"/>
    <dgm:cxn modelId="{8CF0EDC1-95E9-4E6A-9B52-CB70C319D741}" type="presParOf" srcId="{A2459A6F-A238-4161-A8BC-637030C1A624}" destId="{AA2BA785-DC4B-42FD-B406-E23F975DCA9D}" srcOrd="1" destOrd="0" presId="urn:microsoft.com/office/officeart/2005/8/layout/hProcess4"/>
    <dgm:cxn modelId="{DCF44BF3-E8D0-4892-9449-91D1496C39B4}" type="presParOf" srcId="{A2459A6F-A238-4161-A8BC-637030C1A624}" destId="{8BD542E6-BB87-4FCE-BDF2-B0F47269CD6B}" srcOrd="2" destOrd="0" presId="urn:microsoft.com/office/officeart/2005/8/layout/hProcess4"/>
    <dgm:cxn modelId="{7BDA7FCE-BBE2-4345-AAAB-DF77A667F389}" type="presParOf" srcId="{A2459A6F-A238-4161-A8BC-637030C1A624}" destId="{6149B77D-E5C0-4AFB-9490-8F11F992594F}" srcOrd="3" destOrd="0" presId="urn:microsoft.com/office/officeart/2005/8/layout/hProcess4"/>
    <dgm:cxn modelId="{FE351164-6CB8-4C8B-A5BD-43A3E5DC76AF}" type="presParOf" srcId="{A2459A6F-A238-4161-A8BC-637030C1A624}" destId="{3FF25F2F-28AE-42A5-A26F-09F0698E0139}" srcOrd="4" destOrd="0" presId="urn:microsoft.com/office/officeart/2005/8/layout/hProcess4"/>
    <dgm:cxn modelId="{37789A4F-4368-4850-BDEC-A218041DD79E}" type="presParOf" srcId="{9B9B7AEF-FBD7-4460-9BD3-014B76C74711}" destId="{EDD3543E-76E3-4AD3-8410-CF135F5255B1}" srcOrd="1" destOrd="0" presId="urn:microsoft.com/office/officeart/2005/8/layout/hProcess4"/>
    <dgm:cxn modelId="{08C21FEB-47E3-4BE2-9389-7191033BC112}" type="presParOf" srcId="{9B9B7AEF-FBD7-4460-9BD3-014B76C74711}" destId="{F95B122B-CBE2-40D6-B233-C2CCC821B12F}" srcOrd="2" destOrd="0" presId="urn:microsoft.com/office/officeart/2005/8/layout/hProcess4"/>
    <dgm:cxn modelId="{E98582BE-0204-47EE-91CC-2ACD18433D1F}" type="presParOf" srcId="{F95B122B-CBE2-40D6-B233-C2CCC821B12F}" destId="{71546939-E212-4B06-A0D7-93309D7B3F1B}" srcOrd="0" destOrd="0" presId="urn:microsoft.com/office/officeart/2005/8/layout/hProcess4"/>
    <dgm:cxn modelId="{F9673F04-A74C-42F3-9019-B588CD2EF39D}" type="presParOf" srcId="{F95B122B-CBE2-40D6-B233-C2CCC821B12F}" destId="{C0125019-C531-4E62-BCD5-021460AC81B3}" srcOrd="1" destOrd="0" presId="urn:microsoft.com/office/officeart/2005/8/layout/hProcess4"/>
    <dgm:cxn modelId="{9460640C-9CCA-4742-BF3A-F6258FB76414}" type="presParOf" srcId="{F95B122B-CBE2-40D6-B233-C2CCC821B12F}" destId="{C87574D4-93B1-45AF-BEAA-4D33FF592CD3}" srcOrd="2" destOrd="0" presId="urn:microsoft.com/office/officeart/2005/8/layout/hProcess4"/>
    <dgm:cxn modelId="{78EFB411-7C21-4CB9-BE2E-712CB85A539F}" type="presParOf" srcId="{F95B122B-CBE2-40D6-B233-C2CCC821B12F}" destId="{1A5D00EB-D83E-4193-95B0-DEA0F470040A}" srcOrd="3" destOrd="0" presId="urn:microsoft.com/office/officeart/2005/8/layout/hProcess4"/>
    <dgm:cxn modelId="{EF04455F-0F0D-4265-A52D-8546BBBB172F}" type="presParOf" srcId="{F95B122B-CBE2-40D6-B233-C2CCC821B12F}" destId="{F948A972-57DE-414C-B18F-EEA77EA35483}" srcOrd="4" destOrd="0" presId="urn:microsoft.com/office/officeart/2005/8/layout/hProcess4"/>
    <dgm:cxn modelId="{2DF586BD-9B7B-42A0-AB25-9F3571877C1E}" type="presParOf" srcId="{9B9B7AEF-FBD7-4460-9BD3-014B76C74711}" destId="{27A2AC48-C634-4AF1-9373-9A50B1D13250}" srcOrd="3" destOrd="0" presId="urn:microsoft.com/office/officeart/2005/8/layout/hProcess4"/>
    <dgm:cxn modelId="{9A975150-7F06-47D5-B7C0-EF0FFA13F3A9}" type="presParOf" srcId="{9B9B7AEF-FBD7-4460-9BD3-014B76C74711}" destId="{CA4602F2-DCEB-42C4-8B3E-25E2FD05E97C}" srcOrd="4" destOrd="0" presId="urn:microsoft.com/office/officeart/2005/8/layout/hProcess4"/>
    <dgm:cxn modelId="{1C069E78-6C4E-4120-8075-6240A844452A}" type="presParOf" srcId="{CA4602F2-DCEB-42C4-8B3E-25E2FD05E97C}" destId="{C06EF0D3-BB24-4268-97BD-C5FEF29363CB}" srcOrd="0" destOrd="0" presId="urn:microsoft.com/office/officeart/2005/8/layout/hProcess4"/>
    <dgm:cxn modelId="{0289A6F9-A1BC-4A2C-B056-747547C49515}" type="presParOf" srcId="{CA4602F2-DCEB-42C4-8B3E-25E2FD05E97C}" destId="{3E02F2DA-7AD7-42B4-8B4B-93488AA397B9}" srcOrd="1" destOrd="0" presId="urn:microsoft.com/office/officeart/2005/8/layout/hProcess4"/>
    <dgm:cxn modelId="{3CAD89BA-C880-4C95-BC94-0664FC75F489}" type="presParOf" srcId="{CA4602F2-DCEB-42C4-8B3E-25E2FD05E97C}" destId="{A5D26276-3717-4BC5-9482-703ECA474C9E}" srcOrd="2" destOrd="0" presId="urn:microsoft.com/office/officeart/2005/8/layout/hProcess4"/>
    <dgm:cxn modelId="{3CE628F1-AF9B-49A1-B96F-773F87BE0D60}" type="presParOf" srcId="{CA4602F2-DCEB-42C4-8B3E-25E2FD05E97C}" destId="{1985B77C-3DC5-462E-B97F-B56FCBAE1F25}" srcOrd="3" destOrd="0" presId="urn:microsoft.com/office/officeart/2005/8/layout/hProcess4"/>
    <dgm:cxn modelId="{E883F24E-3268-4DB3-98F8-0B4FCEBB4F8B}" type="presParOf" srcId="{CA4602F2-DCEB-42C4-8B3E-25E2FD05E97C}" destId="{6466994A-8EB9-4B3F-9CEE-7471592BE215}" srcOrd="4" destOrd="0" presId="urn:microsoft.com/office/officeart/2005/8/layout/hProcess4"/>
    <dgm:cxn modelId="{FA9FA198-6BD5-4227-B656-E07BFAEB1A8C}" type="presParOf" srcId="{9B9B7AEF-FBD7-4460-9BD3-014B76C74711}" destId="{5C1A581B-0E4C-4C92-A097-32EA55372B7B}" srcOrd="5" destOrd="0" presId="urn:microsoft.com/office/officeart/2005/8/layout/hProcess4"/>
    <dgm:cxn modelId="{DA60F53A-91DF-4470-B651-1F4BA7A41F3B}" type="presParOf" srcId="{9B9B7AEF-FBD7-4460-9BD3-014B76C74711}" destId="{6B0B738E-6F51-4A73-A383-2AC7473F5A02}" srcOrd="6" destOrd="0" presId="urn:microsoft.com/office/officeart/2005/8/layout/hProcess4"/>
    <dgm:cxn modelId="{0A549DF3-6C72-4D81-890F-84C8FF1D0B00}" type="presParOf" srcId="{6B0B738E-6F51-4A73-A383-2AC7473F5A02}" destId="{20E9FF13-3582-4F49-88F0-C82196A3358C}" srcOrd="0" destOrd="0" presId="urn:microsoft.com/office/officeart/2005/8/layout/hProcess4"/>
    <dgm:cxn modelId="{2788D7B8-666C-4501-9247-F3E8E54C19B7}" type="presParOf" srcId="{6B0B738E-6F51-4A73-A383-2AC7473F5A02}" destId="{6F1B2E1C-936E-4163-8294-F75316D5668D}" srcOrd="1" destOrd="0" presId="urn:microsoft.com/office/officeart/2005/8/layout/hProcess4"/>
    <dgm:cxn modelId="{71DF699E-2966-4478-8C5A-C0FD7B9BBCCE}" type="presParOf" srcId="{6B0B738E-6F51-4A73-A383-2AC7473F5A02}" destId="{52820814-4A4C-480B-A7B5-B32B6303C1C5}" srcOrd="2" destOrd="0" presId="urn:microsoft.com/office/officeart/2005/8/layout/hProcess4"/>
    <dgm:cxn modelId="{685B52DC-795F-4D37-851F-7095B3BB7447}" type="presParOf" srcId="{6B0B738E-6F51-4A73-A383-2AC7473F5A02}" destId="{EB3BAEF4-A978-4C4A-96A9-A5611272EBAD}" srcOrd="3" destOrd="0" presId="urn:microsoft.com/office/officeart/2005/8/layout/hProcess4"/>
    <dgm:cxn modelId="{A7CFAE9E-647B-4EDF-AE64-FA2AD181DBA3}" type="presParOf" srcId="{6B0B738E-6F51-4A73-A383-2AC7473F5A02}" destId="{34BC9EAC-46D7-4927-832C-1EEA29D8F88A}" srcOrd="4" destOrd="0" presId="urn:microsoft.com/office/officeart/2005/8/layout/hProcess4"/>
    <dgm:cxn modelId="{5D58BDB9-C98D-4BE4-81E2-EA92323DDBFE}" type="presParOf" srcId="{9B9B7AEF-FBD7-4460-9BD3-014B76C74711}" destId="{51301F4D-C06C-44BE-B631-286D177C5BFD}" srcOrd="7" destOrd="0" presId="urn:microsoft.com/office/officeart/2005/8/layout/hProcess4"/>
    <dgm:cxn modelId="{67569AD8-C868-44AA-AB25-A521724E4FD8}" type="presParOf" srcId="{9B9B7AEF-FBD7-4460-9BD3-014B76C74711}" destId="{359C5346-D53E-4AD3-8E83-D4F8B991746F}" srcOrd="8" destOrd="0" presId="urn:microsoft.com/office/officeart/2005/8/layout/hProcess4"/>
    <dgm:cxn modelId="{1995CC52-73AF-4107-8406-A924BF7CC9B2}" type="presParOf" srcId="{359C5346-D53E-4AD3-8E83-D4F8B991746F}" destId="{78C77A39-AC09-48E3-A9F6-6171783E4E0A}" srcOrd="0" destOrd="0" presId="urn:microsoft.com/office/officeart/2005/8/layout/hProcess4"/>
    <dgm:cxn modelId="{6015EF3D-2F27-4F60-952A-DBCAF08710E8}" type="presParOf" srcId="{359C5346-D53E-4AD3-8E83-D4F8B991746F}" destId="{CC2A0C3D-BB5B-443E-9339-699CABE5CFEE}" srcOrd="1" destOrd="0" presId="urn:microsoft.com/office/officeart/2005/8/layout/hProcess4"/>
    <dgm:cxn modelId="{DEC2C6DF-5A18-4130-817E-A85199B0BBEE}" type="presParOf" srcId="{359C5346-D53E-4AD3-8E83-D4F8B991746F}" destId="{F93394A3-C8C0-4304-8B91-F11A255A7A5F}" srcOrd="2" destOrd="0" presId="urn:microsoft.com/office/officeart/2005/8/layout/hProcess4"/>
    <dgm:cxn modelId="{CADFA536-A526-4D04-9DDF-8A6B36B46A89}" type="presParOf" srcId="{359C5346-D53E-4AD3-8E83-D4F8B991746F}" destId="{E8926362-EC5E-4556-91B7-4480DAD15F60}" srcOrd="3" destOrd="0" presId="urn:microsoft.com/office/officeart/2005/8/layout/hProcess4"/>
    <dgm:cxn modelId="{C77DC779-E340-45E1-A2AC-C5F53A699A16}" type="presParOf" srcId="{359C5346-D53E-4AD3-8E83-D4F8B991746F}" destId="{B371D13F-D7FB-41AE-B2E4-8498B3A38C05}"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2BA785-DC4B-42FD-B406-E23F975DCA9D}">
      <dsp:nvSpPr>
        <dsp:cNvPr id="0" name=""/>
        <dsp:cNvSpPr/>
      </dsp:nvSpPr>
      <dsp:spPr>
        <a:xfrm>
          <a:off x="932" y="1331941"/>
          <a:ext cx="1270548" cy="104793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 tIns="13335" rIns="13335" bIns="13335" numCol="1" spcCol="1270" anchor="t" anchorCtr="0">
          <a:noAutofit/>
        </a:bodyPr>
        <a:lstStyle/>
        <a:p>
          <a:pPr marL="57150" lvl="1" indent="-57150" algn="l" defTabSz="311150">
            <a:lnSpc>
              <a:spcPct val="90000"/>
            </a:lnSpc>
            <a:spcBef>
              <a:spcPct val="0"/>
            </a:spcBef>
            <a:spcAft>
              <a:spcPct val="15000"/>
            </a:spcAft>
            <a:buChar char="•"/>
          </a:pPr>
          <a:r>
            <a:rPr lang="en-US" sz="700" kern="1200"/>
            <a:t>Purpose and Objectives</a:t>
          </a:r>
        </a:p>
        <a:p>
          <a:pPr marL="57150" lvl="1" indent="-57150" algn="l" defTabSz="311150">
            <a:lnSpc>
              <a:spcPct val="90000"/>
            </a:lnSpc>
            <a:spcBef>
              <a:spcPct val="0"/>
            </a:spcBef>
            <a:spcAft>
              <a:spcPct val="15000"/>
            </a:spcAft>
            <a:buChar char="•"/>
          </a:pPr>
          <a:r>
            <a:rPr lang="en-GB" sz="700" kern="1200">
              <a:ea typeface="Open Sans Light"/>
              <a:cs typeface="Open Sans Light"/>
            </a:rPr>
            <a:t>Overview and key objectives</a:t>
          </a:r>
          <a:endParaRPr lang="en-US" sz="700" kern="1200"/>
        </a:p>
        <a:p>
          <a:pPr marL="57150" lvl="1" indent="-57150" algn="l" defTabSz="311150">
            <a:lnSpc>
              <a:spcPct val="90000"/>
            </a:lnSpc>
            <a:spcBef>
              <a:spcPct val="0"/>
            </a:spcBef>
            <a:spcAft>
              <a:spcPct val="15000"/>
            </a:spcAft>
            <a:buChar char="•"/>
          </a:pPr>
          <a:r>
            <a:rPr lang="en-GB" sz="700" kern="1200"/>
            <a:t>Significance</a:t>
          </a:r>
          <a:endParaRPr lang="en-US" sz="700" kern="1200"/>
        </a:p>
      </dsp:txBody>
      <dsp:txXfrm>
        <a:off x="25048" y="1356057"/>
        <a:ext cx="1222316" cy="775146"/>
      </dsp:txXfrm>
    </dsp:sp>
    <dsp:sp modelId="{EDD3543E-76E3-4AD3-8410-CF135F5255B1}">
      <dsp:nvSpPr>
        <dsp:cNvPr id="0" name=""/>
        <dsp:cNvSpPr/>
      </dsp:nvSpPr>
      <dsp:spPr>
        <a:xfrm>
          <a:off x="709070" y="1560421"/>
          <a:ext cx="1432357" cy="1432357"/>
        </a:xfrm>
        <a:prstGeom prst="leftCircularArrow">
          <a:avLst>
            <a:gd name="adj1" fmla="val 3371"/>
            <a:gd name="adj2" fmla="val 416914"/>
            <a:gd name="adj3" fmla="val 2192425"/>
            <a:gd name="adj4" fmla="val 9024489"/>
            <a:gd name="adj5" fmla="val 3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149B77D-E5C0-4AFB-9490-8F11F992594F}">
      <dsp:nvSpPr>
        <dsp:cNvPr id="0" name=""/>
        <dsp:cNvSpPr/>
      </dsp:nvSpPr>
      <dsp:spPr>
        <a:xfrm>
          <a:off x="283276" y="2155319"/>
          <a:ext cx="1129376" cy="44911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GB" sz="1200" kern="1200"/>
            <a:t>Introduction</a:t>
          </a:r>
          <a:r>
            <a:rPr lang="en-GB" sz="1200" kern="1200">
              <a:latin typeface="Open Sans Semibold"/>
            </a:rPr>
            <a:t> </a:t>
          </a:r>
          <a:endParaRPr lang="en-US" sz="1200" kern="1200"/>
        </a:p>
      </dsp:txBody>
      <dsp:txXfrm>
        <a:off x="296430" y="2168473"/>
        <a:ext cx="1103068" cy="422807"/>
      </dsp:txXfrm>
    </dsp:sp>
    <dsp:sp modelId="{C0125019-C531-4E62-BCD5-021460AC81B3}">
      <dsp:nvSpPr>
        <dsp:cNvPr id="0" name=""/>
        <dsp:cNvSpPr/>
      </dsp:nvSpPr>
      <dsp:spPr>
        <a:xfrm>
          <a:off x="1642546" y="1331941"/>
          <a:ext cx="1270548" cy="104793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 tIns="13335" rIns="13335" bIns="13335" numCol="1" spcCol="1270" anchor="t" anchorCtr="0">
          <a:noAutofit/>
        </a:bodyPr>
        <a:lstStyle/>
        <a:p>
          <a:pPr marL="57150" lvl="1" indent="-57150" algn="l" defTabSz="311150">
            <a:lnSpc>
              <a:spcPct val="90000"/>
            </a:lnSpc>
            <a:spcBef>
              <a:spcPct val="0"/>
            </a:spcBef>
            <a:spcAft>
              <a:spcPct val="15000"/>
            </a:spcAft>
            <a:buChar char="•"/>
          </a:pPr>
          <a:r>
            <a:rPr lang="en-GB" sz="700" kern="1200"/>
            <a:t>Overview</a:t>
          </a:r>
          <a:endParaRPr lang="en-US" sz="700" kern="1200"/>
        </a:p>
        <a:p>
          <a:pPr marL="57150" lvl="1" indent="-57150" algn="l" defTabSz="311150">
            <a:lnSpc>
              <a:spcPct val="90000"/>
            </a:lnSpc>
            <a:spcBef>
              <a:spcPct val="0"/>
            </a:spcBef>
            <a:spcAft>
              <a:spcPct val="15000"/>
            </a:spcAft>
            <a:buChar char="•"/>
          </a:pPr>
          <a:r>
            <a:rPr lang="en-GB" sz="700" kern="1200"/>
            <a:t>Context and Background</a:t>
          </a:r>
          <a:endParaRPr lang="en-US" sz="700" kern="1200"/>
        </a:p>
        <a:p>
          <a:pPr marL="57150" lvl="1" indent="-57150" algn="l" defTabSz="311150">
            <a:lnSpc>
              <a:spcPct val="90000"/>
            </a:lnSpc>
            <a:spcBef>
              <a:spcPct val="0"/>
            </a:spcBef>
            <a:spcAft>
              <a:spcPct val="15000"/>
            </a:spcAft>
            <a:buChar char="•"/>
          </a:pPr>
          <a:r>
            <a:rPr lang="en-GB" sz="700" kern="1200"/>
            <a:t>Relevance and Importance</a:t>
          </a:r>
          <a:endParaRPr lang="en-US" sz="700" kern="1200"/>
        </a:p>
        <a:p>
          <a:pPr marL="57150" lvl="1" indent="-57150" algn="l" defTabSz="311150">
            <a:lnSpc>
              <a:spcPct val="90000"/>
            </a:lnSpc>
            <a:spcBef>
              <a:spcPct val="0"/>
            </a:spcBef>
            <a:spcAft>
              <a:spcPct val="15000"/>
            </a:spcAft>
            <a:buChar char="•"/>
          </a:pPr>
          <a:r>
            <a:rPr lang="en-GB" sz="700" kern="1200"/>
            <a:t>Project Objectives</a:t>
          </a:r>
          <a:endParaRPr lang="en-US" sz="700" kern="1200"/>
        </a:p>
        <a:p>
          <a:pPr marL="57150" lvl="1" indent="-57150" algn="l" defTabSz="311150">
            <a:lnSpc>
              <a:spcPct val="90000"/>
            </a:lnSpc>
            <a:spcBef>
              <a:spcPct val="0"/>
            </a:spcBef>
            <a:spcAft>
              <a:spcPct val="15000"/>
            </a:spcAft>
            <a:buChar char="•"/>
          </a:pPr>
          <a:r>
            <a:rPr lang="en-GB" sz="700" kern="1200"/>
            <a:t>Significance of Machine Learning Techniques</a:t>
          </a:r>
          <a:endParaRPr lang="en-US" sz="700" kern="1200"/>
        </a:p>
      </dsp:txBody>
      <dsp:txXfrm>
        <a:off x="1666662" y="1580615"/>
        <a:ext cx="1222316" cy="775146"/>
      </dsp:txXfrm>
    </dsp:sp>
    <dsp:sp modelId="{27A2AC48-C634-4AF1-9373-9A50B1D13250}">
      <dsp:nvSpPr>
        <dsp:cNvPr id="0" name=""/>
        <dsp:cNvSpPr/>
      </dsp:nvSpPr>
      <dsp:spPr>
        <a:xfrm>
          <a:off x="2340096" y="677950"/>
          <a:ext cx="1594705" cy="1594705"/>
        </a:xfrm>
        <a:prstGeom prst="circularArrow">
          <a:avLst>
            <a:gd name="adj1" fmla="val 3027"/>
            <a:gd name="adj2" fmla="val 371444"/>
            <a:gd name="adj3" fmla="val 19453045"/>
            <a:gd name="adj4" fmla="val 12575511"/>
            <a:gd name="adj5" fmla="val 35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A5D00EB-D83E-4193-95B0-DEA0F470040A}">
      <dsp:nvSpPr>
        <dsp:cNvPr id="0" name=""/>
        <dsp:cNvSpPr/>
      </dsp:nvSpPr>
      <dsp:spPr>
        <a:xfrm>
          <a:off x="1924890" y="1107383"/>
          <a:ext cx="1129376" cy="44911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a:t>Problem Statement</a:t>
          </a:r>
        </a:p>
      </dsp:txBody>
      <dsp:txXfrm>
        <a:off x="1938044" y="1120537"/>
        <a:ext cx="1103068" cy="422807"/>
      </dsp:txXfrm>
    </dsp:sp>
    <dsp:sp modelId="{3E02F2DA-7AD7-42B4-8B4B-93488AA397B9}">
      <dsp:nvSpPr>
        <dsp:cNvPr id="0" name=""/>
        <dsp:cNvSpPr/>
      </dsp:nvSpPr>
      <dsp:spPr>
        <a:xfrm>
          <a:off x="3284159" y="1331941"/>
          <a:ext cx="1270548" cy="104793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 tIns="13335" rIns="13335" bIns="13335" numCol="1" spcCol="1270" anchor="t" anchorCtr="0">
          <a:noAutofit/>
        </a:bodyPr>
        <a:lstStyle/>
        <a:p>
          <a:pPr marL="57150" lvl="1" indent="-57150" algn="l" defTabSz="311150">
            <a:lnSpc>
              <a:spcPct val="90000"/>
            </a:lnSpc>
            <a:spcBef>
              <a:spcPct val="0"/>
            </a:spcBef>
            <a:spcAft>
              <a:spcPct val="15000"/>
            </a:spcAft>
            <a:buChar char="•"/>
          </a:pPr>
          <a:r>
            <a:rPr lang="en-GB" sz="700" kern="1200"/>
            <a:t>Data Sets</a:t>
          </a:r>
          <a:endParaRPr lang="en-US" sz="700" kern="1200"/>
        </a:p>
        <a:p>
          <a:pPr marL="57150" lvl="1" indent="-57150" algn="l" defTabSz="311150">
            <a:lnSpc>
              <a:spcPct val="90000"/>
            </a:lnSpc>
            <a:spcBef>
              <a:spcPct val="0"/>
            </a:spcBef>
            <a:spcAft>
              <a:spcPct val="15000"/>
            </a:spcAft>
            <a:buChar char="•"/>
          </a:pPr>
          <a:r>
            <a:rPr lang="en-GB" sz="700" kern="1200"/>
            <a:t>Features</a:t>
          </a:r>
          <a:endParaRPr lang="en-US" sz="700" kern="1200"/>
        </a:p>
        <a:p>
          <a:pPr marL="57150" lvl="1" indent="-57150" algn="l" defTabSz="311150">
            <a:lnSpc>
              <a:spcPct val="90000"/>
            </a:lnSpc>
            <a:spcBef>
              <a:spcPct val="0"/>
            </a:spcBef>
            <a:spcAft>
              <a:spcPct val="15000"/>
            </a:spcAft>
            <a:buChar char="•"/>
          </a:pPr>
          <a:r>
            <a:rPr lang="en-GB" sz="700" kern="1200"/>
            <a:t>Data Cleaning</a:t>
          </a:r>
          <a:endParaRPr lang="en-US" sz="700" kern="1200"/>
        </a:p>
      </dsp:txBody>
      <dsp:txXfrm>
        <a:off x="3308275" y="1356057"/>
        <a:ext cx="1222316" cy="775146"/>
      </dsp:txXfrm>
    </dsp:sp>
    <dsp:sp modelId="{5C1A581B-0E4C-4C92-A097-32EA55372B7B}">
      <dsp:nvSpPr>
        <dsp:cNvPr id="0" name=""/>
        <dsp:cNvSpPr/>
      </dsp:nvSpPr>
      <dsp:spPr>
        <a:xfrm>
          <a:off x="3992298" y="1560421"/>
          <a:ext cx="1432357" cy="1432357"/>
        </a:xfrm>
        <a:prstGeom prst="leftCircularArrow">
          <a:avLst>
            <a:gd name="adj1" fmla="val 3371"/>
            <a:gd name="adj2" fmla="val 416914"/>
            <a:gd name="adj3" fmla="val 2192425"/>
            <a:gd name="adj4" fmla="val 9024489"/>
            <a:gd name="adj5" fmla="val 3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985B77C-3DC5-462E-B97F-B56FCBAE1F25}">
      <dsp:nvSpPr>
        <dsp:cNvPr id="0" name=""/>
        <dsp:cNvSpPr/>
      </dsp:nvSpPr>
      <dsp:spPr>
        <a:xfrm>
          <a:off x="3566503" y="2155319"/>
          <a:ext cx="1129376" cy="44911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a:t>Data Description</a:t>
          </a:r>
        </a:p>
      </dsp:txBody>
      <dsp:txXfrm>
        <a:off x="3579657" y="2168473"/>
        <a:ext cx="1103068" cy="422807"/>
      </dsp:txXfrm>
    </dsp:sp>
    <dsp:sp modelId="{6F1B2E1C-936E-4163-8294-F75316D5668D}">
      <dsp:nvSpPr>
        <dsp:cNvPr id="0" name=""/>
        <dsp:cNvSpPr/>
      </dsp:nvSpPr>
      <dsp:spPr>
        <a:xfrm>
          <a:off x="4925773" y="1331941"/>
          <a:ext cx="1270548" cy="104793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 tIns="13335" rIns="13335" bIns="13335" numCol="1" spcCol="1270" anchor="t" anchorCtr="0">
          <a:noAutofit/>
        </a:bodyPr>
        <a:lstStyle/>
        <a:p>
          <a:pPr marL="57150" lvl="1" indent="-57150" algn="l" defTabSz="311150">
            <a:lnSpc>
              <a:spcPct val="90000"/>
            </a:lnSpc>
            <a:spcBef>
              <a:spcPct val="0"/>
            </a:spcBef>
            <a:spcAft>
              <a:spcPct val="15000"/>
            </a:spcAft>
            <a:buChar char="•"/>
          </a:pPr>
          <a:r>
            <a:rPr lang="en-GB" sz="700" kern="1200"/>
            <a:t>Approach</a:t>
          </a:r>
          <a:endParaRPr lang="en-US" sz="700" kern="1200"/>
        </a:p>
        <a:p>
          <a:pPr marL="57150" lvl="1" indent="-57150" algn="l" defTabSz="311150">
            <a:lnSpc>
              <a:spcPct val="90000"/>
            </a:lnSpc>
            <a:spcBef>
              <a:spcPct val="0"/>
            </a:spcBef>
            <a:spcAft>
              <a:spcPct val="15000"/>
            </a:spcAft>
            <a:buChar char="•"/>
          </a:pPr>
          <a:r>
            <a:rPr lang="en-GB" sz="700" kern="1200"/>
            <a:t>Involved steps</a:t>
          </a:r>
          <a:endParaRPr lang="en-US" sz="700" kern="1200"/>
        </a:p>
        <a:p>
          <a:pPr marL="57150" lvl="1" indent="-57150" algn="l" defTabSz="311150">
            <a:lnSpc>
              <a:spcPct val="90000"/>
            </a:lnSpc>
            <a:spcBef>
              <a:spcPct val="0"/>
            </a:spcBef>
            <a:spcAft>
              <a:spcPct val="15000"/>
            </a:spcAft>
            <a:buChar char="•"/>
          </a:pPr>
          <a:r>
            <a:rPr lang="en-GB" sz="700" kern="1200"/>
            <a:t>Reasoning</a:t>
          </a:r>
          <a:endParaRPr lang="en-US" sz="700" kern="1200"/>
        </a:p>
        <a:p>
          <a:pPr marL="57150" lvl="1" indent="-57150" algn="l" defTabSz="311150">
            <a:lnSpc>
              <a:spcPct val="90000"/>
            </a:lnSpc>
            <a:spcBef>
              <a:spcPct val="0"/>
            </a:spcBef>
            <a:spcAft>
              <a:spcPct val="15000"/>
            </a:spcAft>
            <a:buChar char="•"/>
          </a:pPr>
          <a:r>
            <a:rPr lang="en-GB" sz="700" kern="1200"/>
            <a:t>Risk</a:t>
          </a:r>
          <a:endParaRPr lang="en-US" sz="700" kern="1200"/>
        </a:p>
        <a:p>
          <a:pPr marL="57150" lvl="1" indent="-57150" algn="l" defTabSz="311150">
            <a:lnSpc>
              <a:spcPct val="90000"/>
            </a:lnSpc>
            <a:spcBef>
              <a:spcPct val="0"/>
            </a:spcBef>
            <a:spcAft>
              <a:spcPct val="15000"/>
            </a:spcAft>
            <a:buChar char="•"/>
          </a:pPr>
          <a:r>
            <a:rPr lang="en-GB" sz="700" kern="1200"/>
            <a:t>Legal</a:t>
          </a:r>
          <a:endParaRPr lang="en-US" sz="700" kern="1200"/>
        </a:p>
      </dsp:txBody>
      <dsp:txXfrm>
        <a:off x="4949889" y="1580615"/>
        <a:ext cx="1222316" cy="775146"/>
      </dsp:txXfrm>
    </dsp:sp>
    <dsp:sp modelId="{51301F4D-C06C-44BE-B631-286D177C5BFD}">
      <dsp:nvSpPr>
        <dsp:cNvPr id="0" name=""/>
        <dsp:cNvSpPr/>
      </dsp:nvSpPr>
      <dsp:spPr>
        <a:xfrm>
          <a:off x="5623324" y="677950"/>
          <a:ext cx="1594705" cy="1594705"/>
        </a:xfrm>
        <a:prstGeom prst="circularArrow">
          <a:avLst>
            <a:gd name="adj1" fmla="val 3027"/>
            <a:gd name="adj2" fmla="val 371444"/>
            <a:gd name="adj3" fmla="val 19453045"/>
            <a:gd name="adj4" fmla="val 12575511"/>
            <a:gd name="adj5" fmla="val 35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B3BAEF4-A978-4C4A-96A9-A5611272EBAD}">
      <dsp:nvSpPr>
        <dsp:cNvPr id="0" name=""/>
        <dsp:cNvSpPr/>
      </dsp:nvSpPr>
      <dsp:spPr>
        <a:xfrm>
          <a:off x="5208117" y="1107383"/>
          <a:ext cx="1129376" cy="44911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a:t>Methodology</a:t>
          </a:r>
        </a:p>
      </dsp:txBody>
      <dsp:txXfrm>
        <a:off x="5221271" y="1120537"/>
        <a:ext cx="1103068" cy="422807"/>
      </dsp:txXfrm>
    </dsp:sp>
    <dsp:sp modelId="{CC2A0C3D-BB5B-443E-9339-699CABE5CFEE}">
      <dsp:nvSpPr>
        <dsp:cNvPr id="0" name=""/>
        <dsp:cNvSpPr/>
      </dsp:nvSpPr>
      <dsp:spPr>
        <a:xfrm>
          <a:off x="6567387" y="1331941"/>
          <a:ext cx="1270548" cy="104793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 tIns="13335" rIns="13335" bIns="13335" numCol="1" spcCol="1270" anchor="t" anchorCtr="0">
          <a:noAutofit/>
        </a:bodyPr>
        <a:lstStyle/>
        <a:p>
          <a:pPr marL="57150" lvl="1" indent="-57150" algn="l" defTabSz="311150">
            <a:lnSpc>
              <a:spcPct val="90000"/>
            </a:lnSpc>
            <a:spcBef>
              <a:spcPct val="0"/>
            </a:spcBef>
            <a:spcAft>
              <a:spcPct val="15000"/>
            </a:spcAft>
            <a:buChar char="•"/>
          </a:pPr>
          <a:r>
            <a:rPr lang="en-GB" sz="700" kern="1200"/>
            <a:t>Week 4</a:t>
          </a:r>
          <a:endParaRPr lang="en-US" sz="700" kern="1200"/>
        </a:p>
        <a:p>
          <a:pPr marL="57150" lvl="1" indent="-57150" algn="l" defTabSz="311150">
            <a:lnSpc>
              <a:spcPct val="90000"/>
            </a:lnSpc>
            <a:spcBef>
              <a:spcPct val="0"/>
            </a:spcBef>
            <a:spcAft>
              <a:spcPct val="15000"/>
            </a:spcAft>
            <a:buChar char="•"/>
          </a:pPr>
          <a:r>
            <a:rPr lang="en-GB" sz="700" kern="1200"/>
            <a:t>Week 5</a:t>
          </a:r>
          <a:endParaRPr lang="en-US" sz="700" kern="1200"/>
        </a:p>
        <a:p>
          <a:pPr marL="57150" lvl="1" indent="-57150" algn="l" defTabSz="311150">
            <a:lnSpc>
              <a:spcPct val="90000"/>
            </a:lnSpc>
            <a:spcBef>
              <a:spcPct val="0"/>
            </a:spcBef>
            <a:spcAft>
              <a:spcPct val="15000"/>
            </a:spcAft>
            <a:buChar char="•"/>
          </a:pPr>
          <a:r>
            <a:rPr lang="en-GB" sz="700" kern="1200"/>
            <a:t>Week 6</a:t>
          </a:r>
          <a:endParaRPr lang="en-US" sz="700" kern="1200"/>
        </a:p>
        <a:p>
          <a:pPr marL="57150" lvl="1" indent="-57150" algn="l" defTabSz="311150">
            <a:lnSpc>
              <a:spcPct val="90000"/>
            </a:lnSpc>
            <a:spcBef>
              <a:spcPct val="0"/>
            </a:spcBef>
            <a:spcAft>
              <a:spcPct val="15000"/>
            </a:spcAft>
            <a:buChar char="•"/>
          </a:pPr>
          <a:r>
            <a:rPr lang="en-GB" sz="700" kern="1200"/>
            <a:t>Week 7</a:t>
          </a:r>
          <a:endParaRPr lang="en-US" sz="700" kern="1200"/>
        </a:p>
      </dsp:txBody>
      <dsp:txXfrm>
        <a:off x="6591503" y="1356057"/>
        <a:ext cx="1222316" cy="775146"/>
      </dsp:txXfrm>
    </dsp:sp>
    <dsp:sp modelId="{E8926362-EC5E-4556-91B7-4480DAD15F60}">
      <dsp:nvSpPr>
        <dsp:cNvPr id="0" name=""/>
        <dsp:cNvSpPr/>
      </dsp:nvSpPr>
      <dsp:spPr>
        <a:xfrm>
          <a:off x="6849731" y="2155319"/>
          <a:ext cx="1129376" cy="44911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a:t>Project Timeline </a:t>
          </a:r>
        </a:p>
      </dsp:txBody>
      <dsp:txXfrm>
        <a:off x="6862885" y="2168473"/>
        <a:ext cx="1103068" cy="422807"/>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8194B24C-4654-4061-BEDC-54F817DB01ED}"/>
              </a:ext>
            </a:extLst>
          </p:cNvPr>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Tijdelijke aanduiding voor datum 2">
            <a:extLst>
              <a:ext uri="{FF2B5EF4-FFF2-40B4-BE49-F238E27FC236}">
                <a16:creationId xmlns:a16="http://schemas.microsoft.com/office/drawing/2014/main" id="{FD66210F-4E05-482E-AA0D-16E430744B3F}"/>
              </a:ext>
            </a:extLst>
          </p:cNvPr>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45261748-5A7A-4101-AF23-1FA90120FF2B}" type="datetimeFigureOut">
              <a:rPr lang="en-GB" smtClean="0"/>
              <a:t>26/05/2024</a:t>
            </a:fld>
            <a:endParaRPr lang="en-GB"/>
          </a:p>
        </p:txBody>
      </p:sp>
      <p:sp>
        <p:nvSpPr>
          <p:cNvPr id="4" name="Tijdelijke aanduiding voor voettekst 3">
            <a:extLst>
              <a:ext uri="{FF2B5EF4-FFF2-40B4-BE49-F238E27FC236}">
                <a16:creationId xmlns:a16="http://schemas.microsoft.com/office/drawing/2014/main" id="{8B2835CD-49F4-4FEE-BB85-6CACD7C8272A}"/>
              </a:ext>
            </a:extLst>
          </p:cNvPr>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5" name="Tijdelijke aanduiding voor dianummer 4">
            <a:extLst>
              <a:ext uri="{FF2B5EF4-FFF2-40B4-BE49-F238E27FC236}">
                <a16:creationId xmlns:a16="http://schemas.microsoft.com/office/drawing/2014/main" id="{81927D14-397C-42CF-B63C-39A87B46D012}"/>
              </a:ext>
            </a:extLst>
          </p:cNvPr>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4D1A9312-2247-4CA5-9310-F536BE65C282}" type="slidenum">
              <a:rPr lang="en-GB" smtClean="0"/>
              <a:t>‹#›</a:t>
            </a:fld>
            <a:endParaRPr lang="en-GB"/>
          </a:p>
        </p:txBody>
      </p:sp>
    </p:spTree>
    <p:extLst>
      <p:ext uri="{BB962C8B-B14F-4D97-AF65-F5344CB8AC3E}">
        <p14:creationId xmlns:p14="http://schemas.microsoft.com/office/powerpoint/2010/main" val="210840415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4.svg>
</file>

<file path=ppt/media/image5.png>
</file>

<file path=ppt/media/image6.sv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1CFFBDD7-A652-3445-A411-AC6297B6EDB0}" type="datetimeFigureOut">
              <a:rPr lang="en-US"/>
              <a:t>5/26/2024</a:t>
            </a:fld>
            <a:endParaRPr lang="nl-NL"/>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51AE5163-76D6-0846-B4A7-CD6FB6DB9683}" type="slidenum">
              <a:rPr/>
              <a:t>‹#›</a:t>
            </a:fld>
            <a:endParaRPr lang="nl-NL"/>
          </a:p>
        </p:txBody>
      </p:sp>
    </p:spTree>
    <p:extLst>
      <p:ext uri="{BB962C8B-B14F-4D97-AF65-F5344CB8AC3E}">
        <p14:creationId xmlns:p14="http://schemas.microsoft.com/office/powerpoint/2010/main" val="2417971740"/>
      </p:ext>
    </p:extLst>
  </p:cSld>
  <p:clrMap bg1="lt1" tx1="dk1" bg2="lt2" tx2="dk2" accent1="accent1" accent2="accent2" accent3="accent3" accent4="accent4" accent5="accent5" accent6="accent6" hlink="hlink" folHlink="folHlink"/>
  <p:notesStyle>
    <a:lvl1pPr marL="0" algn="l" defTabSz="685663" rtl="0" eaLnBrk="1" latinLnBrk="0" hangingPunct="1">
      <a:defRPr sz="900" kern="1200">
        <a:solidFill>
          <a:schemeClr val="tx1"/>
        </a:solidFill>
        <a:latin typeface="+mn-lt"/>
        <a:ea typeface="+mn-ea"/>
        <a:cs typeface="+mn-cs"/>
      </a:defRPr>
    </a:lvl1pPr>
    <a:lvl2pPr marL="342831" algn="l" defTabSz="685663" rtl="0" eaLnBrk="1" latinLnBrk="0" hangingPunct="1">
      <a:defRPr sz="900" kern="1200">
        <a:solidFill>
          <a:schemeClr val="tx1"/>
        </a:solidFill>
        <a:latin typeface="+mn-lt"/>
        <a:ea typeface="+mn-ea"/>
        <a:cs typeface="+mn-cs"/>
      </a:defRPr>
    </a:lvl2pPr>
    <a:lvl3pPr marL="685663" algn="l" defTabSz="685663" rtl="0" eaLnBrk="1" latinLnBrk="0" hangingPunct="1">
      <a:defRPr sz="900" kern="1200">
        <a:solidFill>
          <a:schemeClr val="tx1"/>
        </a:solidFill>
        <a:latin typeface="+mn-lt"/>
        <a:ea typeface="+mn-ea"/>
        <a:cs typeface="+mn-cs"/>
      </a:defRPr>
    </a:lvl3pPr>
    <a:lvl4pPr marL="1028494" algn="l" defTabSz="685663" rtl="0" eaLnBrk="1" latinLnBrk="0" hangingPunct="1">
      <a:defRPr sz="900" kern="1200">
        <a:solidFill>
          <a:schemeClr val="tx1"/>
        </a:solidFill>
        <a:latin typeface="+mn-lt"/>
        <a:ea typeface="+mn-ea"/>
        <a:cs typeface="+mn-cs"/>
      </a:defRPr>
    </a:lvl4pPr>
    <a:lvl5pPr marL="1371326" algn="l" defTabSz="685663" rtl="0" eaLnBrk="1" latinLnBrk="0" hangingPunct="1">
      <a:defRPr sz="900" kern="1200">
        <a:solidFill>
          <a:schemeClr val="tx1"/>
        </a:solidFill>
        <a:latin typeface="+mn-lt"/>
        <a:ea typeface="+mn-ea"/>
        <a:cs typeface="+mn-cs"/>
      </a:defRPr>
    </a:lvl5pPr>
    <a:lvl6pPr marL="1714157" algn="l" defTabSz="685663" rtl="0" eaLnBrk="1" latinLnBrk="0" hangingPunct="1">
      <a:defRPr sz="900" kern="1200">
        <a:solidFill>
          <a:schemeClr val="tx1"/>
        </a:solidFill>
        <a:latin typeface="+mn-lt"/>
        <a:ea typeface="+mn-ea"/>
        <a:cs typeface="+mn-cs"/>
      </a:defRPr>
    </a:lvl6pPr>
    <a:lvl7pPr marL="2056989" algn="l" defTabSz="685663" rtl="0" eaLnBrk="1" latinLnBrk="0" hangingPunct="1">
      <a:defRPr sz="900" kern="1200">
        <a:solidFill>
          <a:schemeClr val="tx1"/>
        </a:solidFill>
        <a:latin typeface="+mn-lt"/>
        <a:ea typeface="+mn-ea"/>
        <a:cs typeface="+mn-cs"/>
      </a:defRPr>
    </a:lvl7pPr>
    <a:lvl8pPr marL="2399820" algn="l" defTabSz="685663" rtl="0" eaLnBrk="1" latinLnBrk="0" hangingPunct="1">
      <a:defRPr sz="900" kern="1200">
        <a:solidFill>
          <a:schemeClr val="tx1"/>
        </a:solidFill>
        <a:latin typeface="+mn-lt"/>
        <a:ea typeface="+mn-ea"/>
        <a:cs typeface="+mn-cs"/>
      </a:defRPr>
    </a:lvl8pPr>
    <a:lvl9pPr marL="2742651" algn="l" defTabSz="685663"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AE5163-76D6-0846-B4A7-CD6FB6DB9683}" type="slidenum">
              <a:rPr lang="en-US" smtClean="0"/>
              <a:t>1</a:t>
            </a:fld>
            <a:endParaRPr lang="en-US"/>
          </a:p>
        </p:txBody>
      </p:sp>
    </p:spTree>
    <p:extLst>
      <p:ext uri="{BB962C8B-B14F-4D97-AF65-F5344CB8AC3E}">
        <p14:creationId xmlns:p14="http://schemas.microsoft.com/office/powerpoint/2010/main" val="5604800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Developing the Machine Learning Model:</a:t>
            </a:r>
            <a:endParaRPr lang="en-US"/>
          </a:p>
          <a:p>
            <a:pPr marL="171450" indent="-171450">
              <a:buFont typeface="Arial"/>
              <a:buChar char="•"/>
            </a:pPr>
            <a:r>
              <a:rPr lang="en-US"/>
              <a:t>Our primary task is to select appropriate algorithms for predictive modelling. This includes methods like regression and classification.</a:t>
            </a:r>
          </a:p>
          <a:p>
            <a:pPr marL="171450" indent="-171450">
              <a:buFont typeface="Arial"/>
              <a:buChar char="•"/>
            </a:pPr>
            <a:r>
              <a:rPr lang="en-US"/>
              <a:t>Once we have our algorithms, we train the models using the preprocessed data.</a:t>
            </a:r>
          </a:p>
          <a:p>
            <a:pPr marL="171450" indent="-171450">
              <a:buFont typeface="Arial"/>
              <a:buChar char="•"/>
            </a:pPr>
            <a:r>
              <a:rPr lang="en-US"/>
              <a:t>We then optimize the model parameters to enhance accuracy and performance.</a:t>
            </a:r>
          </a:p>
          <a:p>
            <a:pPr marL="171450" indent="-171450">
              <a:buFont typeface="Arial"/>
              <a:buChar char="•"/>
            </a:pPr>
            <a:r>
              <a:rPr lang="en-US"/>
              <a:t>Finally, we begin evaluating the models based on initial performance metrics to understand how well they are performing.</a:t>
            </a:r>
          </a:p>
          <a:p>
            <a:r>
              <a:rPr lang="en-US" b="1"/>
              <a:t>Team Contributions:</a:t>
            </a:r>
            <a:endParaRPr lang="en-US"/>
          </a:p>
          <a:p>
            <a:pPr marL="171450" indent="-171450">
              <a:buFont typeface="Arial"/>
              <a:buChar char="•"/>
            </a:pPr>
            <a:r>
              <a:rPr lang="en-US"/>
              <a:t>One team member will focus on developing and optimizing the predictive models to ensure they are accurate and reliable.</a:t>
            </a:r>
          </a:p>
          <a:p>
            <a:pPr marL="171450" indent="-171450">
              <a:buFont typeface="Arial"/>
              <a:buChar char="•"/>
            </a:pPr>
            <a:r>
              <a:rPr lang="en-US"/>
              <a:t>Another will evaluate the model performance and perform hyperparameter tuning to refine the models further.</a:t>
            </a:r>
          </a:p>
          <a:p>
            <a:pPr marL="171450" indent="-171450">
              <a:buFont typeface="Arial"/>
              <a:buChar char="•"/>
            </a:pPr>
            <a:r>
              <a:rPr lang="en-US"/>
              <a:t>A third member will document the performance metrics and compare different models to identify the best performing one.</a:t>
            </a:r>
          </a:p>
          <a:p>
            <a:pPr marL="171450" indent="-171450">
              <a:buFont typeface="Arial"/>
              <a:buChar char="•"/>
            </a:pPr>
            <a:r>
              <a:rPr lang="en-US"/>
              <a:t>We’ll also have support in assisting with model training and optimization, ensuring a smooth workflow.</a:t>
            </a:r>
          </a:p>
          <a:p>
            <a:pPr marL="171450" indent="-171450">
              <a:buFont typeface="Arial"/>
              <a:buChar char="•"/>
            </a:pPr>
            <a:r>
              <a:rPr lang="en-US"/>
              <a:t>Finally, one member will oversee the entire modelling process and ensure comprehensive documentation, keeping everything organized and on track.</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51AE5163-76D6-0846-B4A7-CD6FB6DB9683}" type="slidenum">
              <a:rPr lang="en-US" smtClean="0"/>
              <a:t>15</a:t>
            </a:fld>
            <a:endParaRPr lang="en-US"/>
          </a:p>
        </p:txBody>
      </p:sp>
    </p:spTree>
    <p:extLst>
      <p:ext uri="{BB962C8B-B14F-4D97-AF65-F5344CB8AC3E}">
        <p14:creationId xmlns:p14="http://schemas.microsoft.com/office/powerpoint/2010/main" val="32542283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Slide Notes</a:t>
            </a:r>
          </a:p>
          <a:p>
            <a:r>
              <a:rPr lang="en-US" b="1"/>
              <a:t>Tasks:</a:t>
            </a:r>
            <a:endParaRPr lang="en-US"/>
          </a:p>
          <a:p>
            <a:r>
              <a:rPr lang="en-US" b="1"/>
              <a:t>Evaluating the Model:</a:t>
            </a:r>
            <a:endParaRPr lang="en-US"/>
          </a:p>
          <a:p>
            <a:pPr marL="285750" indent="-285750">
              <a:buFont typeface="Arial"/>
              <a:buChar char="•"/>
            </a:pPr>
            <a:r>
              <a:rPr lang="en-US"/>
              <a:t>Our first task is to assess the model performance using predefined metrics such as accuracy, precision, recall, and F1-score.</a:t>
            </a:r>
          </a:p>
          <a:p>
            <a:pPr marL="285750" indent="-285750">
              <a:buFont typeface="Arial"/>
              <a:buChar char="•"/>
            </a:pPr>
            <a:r>
              <a:rPr lang="en-US"/>
              <a:t>Next, we validate the models against a holdout dataset or through cross-validation to ensure their reliability.</a:t>
            </a:r>
          </a:p>
          <a:p>
            <a:pPr marL="285750" indent="-285750">
              <a:buFont typeface="Arial"/>
              <a:buChar char="•"/>
            </a:pPr>
            <a:r>
              <a:rPr lang="en-US"/>
              <a:t>We will document the evaluation results and insights to identify areas for further improvements.</a:t>
            </a:r>
          </a:p>
          <a:p>
            <a:r>
              <a:rPr lang="en-US" b="1"/>
              <a:t>Fine-Tuning the Hyperparameters:</a:t>
            </a:r>
            <a:endParaRPr lang="en-US"/>
          </a:p>
          <a:p>
            <a:pPr marL="285750" indent="-285750">
              <a:buFont typeface="Arial"/>
              <a:buChar char="•"/>
            </a:pPr>
            <a:r>
              <a:rPr lang="en-US"/>
              <a:t>We perform hyperparameter tuning to enhance the model's performance.</a:t>
            </a:r>
          </a:p>
          <a:p>
            <a:pPr marL="285750" indent="-285750">
              <a:buFont typeface="Arial"/>
              <a:buChar char="•"/>
            </a:pPr>
            <a:r>
              <a:rPr lang="en-US"/>
              <a:t>Implement iterative improvements based on the feedback from our evaluation.</a:t>
            </a:r>
          </a:p>
          <a:p>
            <a:pPr marL="285750" indent="-285750">
              <a:buFont typeface="Arial"/>
              <a:buChar char="•"/>
            </a:pPr>
            <a:r>
              <a:rPr lang="en-US"/>
              <a:t>We refine and test the models continuously to achieve optimal results.</a:t>
            </a:r>
          </a:p>
          <a:p>
            <a:r>
              <a:rPr lang="en-US" b="1"/>
              <a:t>Team Contributions:</a:t>
            </a:r>
            <a:endParaRPr lang="en-US"/>
          </a:p>
          <a:p>
            <a:pPr marL="285750" indent="-285750">
              <a:buFont typeface="Arial"/>
              <a:buChar char="•"/>
            </a:pPr>
            <a:r>
              <a:rPr lang="en-US"/>
              <a:t>One team member will lead the evaluation process and thoroughly document the findings.</a:t>
            </a:r>
          </a:p>
          <a:p>
            <a:pPr marL="285750" indent="-285750">
              <a:buFont typeface="Arial"/>
              <a:buChar char="•"/>
            </a:pPr>
            <a:r>
              <a:rPr lang="en-US"/>
              <a:t>Another will perform hyperparameter tuning and validate the models.</a:t>
            </a:r>
          </a:p>
          <a:p>
            <a:pPr marL="285750" indent="-285750">
              <a:buFont typeface="Arial"/>
              <a:buChar char="•"/>
            </a:pPr>
            <a:r>
              <a:rPr lang="en-US"/>
              <a:t>A third member will document any changes made and their impact on the model’s performance.</a:t>
            </a:r>
          </a:p>
          <a:p>
            <a:pPr marL="285750" indent="-285750">
              <a:buFont typeface="Arial"/>
              <a:buChar char="•"/>
            </a:pPr>
            <a:r>
              <a:rPr lang="en-US"/>
              <a:t>We’ll also have support for additional data analysis during the iteration process.</a:t>
            </a:r>
          </a:p>
          <a:p>
            <a:pPr marL="285750" indent="-285750">
              <a:buFont typeface="Arial"/>
              <a:buChar char="•"/>
            </a:pPr>
            <a:r>
              <a:rPr lang="en-US"/>
              <a:t>Finally, one member will ensure that all iterations are well-documented and communicate progress to the team, maintaining transparency and coordination.</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51AE5163-76D6-0846-B4A7-CD6FB6DB9683}" type="slidenum">
              <a:rPr lang="en-US"/>
              <a:t>16</a:t>
            </a:fld>
            <a:endParaRPr lang="en-US"/>
          </a:p>
        </p:txBody>
      </p:sp>
    </p:spTree>
    <p:extLst>
      <p:ext uri="{BB962C8B-B14F-4D97-AF65-F5344CB8AC3E}">
        <p14:creationId xmlns:p14="http://schemas.microsoft.com/office/powerpoint/2010/main" val="319812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Final Model Deployment:</a:t>
            </a:r>
            <a:endParaRPr lang="en-US"/>
          </a:p>
          <a:p>
            <a:pPr marL="285750" indent="-285750">
              <a:buFont typeface="Arial"/>
              <a:buChar char="•"/>
            </a:pPr>
            <a:r>
              <a:rPr lang="en-US"/>
              <a:t>First, we will finalize the best-performing model for deployment, ensuring it's the most accurate and reliable.</a:t>
            </a:r>
          </a:p>
          <a:p>
            <a:pPr marL="285750" indent="-285750">
              <a:buFont typeface="Arial"/>
              <a:buChar char="•"/>
            </a:pPr>
            <a:r>
              <a:rPr lang="en-US"/>
              <a:t>Next, we prepare deployment scripts and ensure compatibility with production environments.</a:t>
            </a:r>
          </a:p>
          <a:p>
            <a:pPr marL="285750" indent="-285750">
              <a:buFont typeface="Arial"/>
              <a:buChar char="•"/>
            </a:pPr>
            <a:r>
              <a:rPr lang="en-US"/>
              <a:t>Finally, we conduct thorough testing to validate the model's performance in real-world scenarios, ensuring it meets our expectations.</a:t>
            </a:r>
          </a:p>
          <a:p>
            <a:r>
              <a:rPr lang="en-US" b="1"/>
              <a:t>Final Presentation:</a:t>
            </a:r>
            <a:endParaRPr lang="en-US"/>
          </a:p>
          <a:p>
            <a:pPr marL="285750" indent="-285750">
              <a:buFont typeface="Arial"/>
              <a:buChar char="•"/>
            </a:pPr>
            <a:r>
              <a:rPr lang="en-US"/>
              <a:t>We will compile comprehensive documentation of the entire model development process, providing a clear record of our work.</a:t>
            </a:r>
          </a:p>
          <a:p>
            <a:pPr marL="285750" indent="-285750">
              <a:buFont typeface="Arial"/>
              <a:buChar char="•"/>
            </a:pPr>
            <a:r>
              <a:rPr lang="en-US"/>
              <a:t>Prepare a detailed deployment guide and user manual to facilitate smooth implementation and usage.</a:t>
            </a:r>
          </a:p>
          <a:p>
            <a:pPr marL="285750" indent="-285750">
              <a:buFont typeface="Arial"/>
              <a:buChar char="•"/>
            </a:pPr>
            <a:r>
              <a:rPr lang="en-US"/>
              <a:t>Create presentation materials that summarize the project, methodology, and results, highlighting key insights and findings.</a:t>
            </a:r>
          </a:p>
          <a:p>
            <a:pPr marL="285750" indent="-285750">
              <a:buFont typeface="Arial"/>
              <a:buChar char="•"/>
            </a:pPr>
            <a:r>
              <a:rPr lang="en-US"/>
              <a:t>Present the final results and insights to stakeholders, demonstrating the value and impact of our work.</a:t>
            </a:r>
          </a:p>
          <a:p>
            <a:r>
              <a:rPr lang="en-US" b="1"/>
              <a:t>Team Contributions:</a:t>
            </a:r>
            <a:endParaRPr lang="en-US"/>
          </a:p>
          <a:p>
            <a:pPr marL="285750" indent="-285750">
              <a:buFont typeface="Arial"/>
              <a:buChar char="•"/>
            </a:pPr>
            <a:r>
              <a:rPr lang="en-US"/>
              <a:t>One team member will finalize the deployment scripts and ensure the model is ready for deployment.</a:t>
            </a:r>
          </a:p>
          <a:p>
            <a:pPr marL="285750" indent="-285750">
              <a:buFont typeface="Arial"/>
              <a:buChar char="•"/>
            </a:pPr>
            <a:r>
              <a:rPr lang="en-US"/>
              <a:t>Another will conduct final testing and validation to confirm the model's real-world performance.</a:t>
            </a:r>
          </a:p>
          <a:p>
            <a:pPr marL="285750" indent="-285750">
              <a:buFont typeface="Arial"/>
              <a:buChar char="•"/>
            </a:pPr>
            <a:r>
              <a:rPr lang="en-US"/>
              <a:t>A third member will compile and organize all documentation for clarity and thoroughness.</a:t>
            </a:r>
          </a:p>
          <a:p>
            <a:pPr marL="285750" indent="-285750">
              <a:buFont typeface="Arial"/>
              <a:buChar char="•"/>
            </a:pPr>
            <a:r>
              <a:rPr lang="en-US"/>
              <a:t>We’ll also have support in preparing the deployment guide and user manual.</a:t>
            </a:r>
          </a:p>
          <a:p>
            <a:pPr marL="285750" indent="-285750">
              <a:buFont typeface="Arial"/>
              <a:buChar char="•"/>
            </a:pPr>
            <a:r>
              <a:rPr lang="en-US"/>
              <a:t>Finally, one member will facilitate the handoff meeting and coordinate with the deployment team, ensuring a seamless transition.</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51AE5163-76D6-0846-B4A7-CD6FB6DB9683}" type="slidenum">
              <a:rPr lang="en-US"/>
              <a:t>17</a:t>
            </a:fld>
            <a:endParaRPr lang="en-US"/>
          </a:p>
        </p:txBody>
      </p:sp>
    </p:spTree>
    <p:extLst>
      <p:ext uri="{BB962C8B-B14F-4D97-AF65-F5344CB8AC3E}">
        <p14:creationId xmlns:p14="http://schemas.microsoft.com/office/powerpoint/2010/main" val="3560851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AE5163-76D6-0846-B4A7-CD6FB6DB9683}" type="slidenum">
              <a:rPr lang="en-US" smtClean="0"/>
              <a:t>2</a:t>
            </a:fld>
            <a:endParaRPr lang="en-US"/>
          </a:p>
        </p:txBody>
      </p:sp>
    </p:spTree>
    <p:extLst>
      <p:ext uri="{BB962C8B-B14F-4D97-AF65-F5344CB8AC3E}">
        <p14:creationId xmlns:p14="http://schemas.microsoft.com/office/powerpoint/2010/main" val="854632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Content:</a:t>
            </a:r>
          </a:p>
          <a:p>
            <a:r>
              <a:rPr lang="en-GB"/>
              <a:t>- Introduction (Dean, 5 min)</a:t>
            </a:r>
          </a:p>
          <a:p>
            <a:r>
              <a:rPr lang="en-GB"/>
              <a:t>- Cognition/Data Management (Bram, 5 min)</a:t>
            </a:r>
          </a:p>
          <a:p>
            <a:r>
              <a:rPr lang="en-GB"/>
              <a:t>- Computer Vision (Irene, 5/10 min)</a:t>
            </a:r>
          </a:p>
          <a:p>
            <a:r>
              <a:rPr lang="en-GB"/>
              <a:t>- Robotics (Dean, 5/10 min)</a:t>
            </a:r>
          </a:p>
          <a:p>
            <a:endParaRPr lang="en-GB"/>
          </a:p>
          <a:p>
            <a:endParaRPr lang="en-GB"/>
          </a:p>
        </p:txBody>
      </p:sp>
      <p:sp>
        <p:nvSpPr>
          <p:cNvPr id="4" name="Slide Number Placeholder 3"/>
          <p:cNvSpPr>
            <a:spLocks noGrp="1"/>
          </p:cNvSpPr>
          <p:nvPr>
            <p:ph type="sldNum" sz="quarter" idx="5"/>
          </p:nvPr>
        </p:nvSpPr>
        <p:spPr/>
        <p:txBody>
          <a:bodyPr/>
          <a:lstStyle/>
          <a:p>
            <a:fld id="{51AE5163-76D6-0846-B4A7-CD6FB6DB9683}" type="slidenum">
              <a:rPr lang="en-US" smtClean="0"/>
              <a:t>3</a:t>
            </a:fld>
            <a:endParaRPr lang="en-US"/>
          </a:p>
        </p:txBody>
      </p:sp>
    </p:spTree>
    <p:extLst>
      <p:ext uri="{BB962C8B-B14F-4D97-AF65-F5344CB8AC3E}">
        <p14:creationId xmlns:p14="http://schemas.microsoft.com/office/powerpoint/2010/main" val="1890787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AE5163-76D6-0846-B4A7-CD6FB6DB9683}" type="slidenum">
              <a:rPr lang="en-US" smtClean="0"/>
              <a:t>4</a:t>
            </a:fld>
            <a:endParaRPr lang="en-US"/>
          </a:p>
        </p:txBody>
      </p:sp>
    </p:spTree>
    <p:extLst>
      <p:ext uri="{BB962C8B-B14F-4D97-AF65-F5344CB8AC3E}">
        <p14:creationId xmlns:p14="http://schemas.microsoft.com/office/powerpoint/2010/main" val="34140727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AE5163-76D6-0846-B4A7-CD6FB6DB9683}" type="slidenum">
              <a:rPr lang="en-US" smtClean="0"/>
              <a:t>5</a:t>
            </a:fld>
            <a:endParaRPr lang="en-US"/>
          </a:p>
        </p:txBody>
      </p:sp>
    </p:spTree>
    <p:extLst>
      <p:ext uri="{BB962C8B-B14F-4D97-AF65-F5344CB8AC3E}">
        <p14:creationId xmlns:p14="http://schemas.microsoft.com/office/powerpoint/2010/main" val="1422269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AE5163-76D6-0846-B4A7-CD6FB6DB9683}" type="slidenum">
              <a:rPr lang="en-US" smtClean="0"/>
              <a:t>6</a:t>
            </a:fld>
            <a:endParaRPr lang="en-US"/>
          </a:p>
        </p:txBody>
      </p:sp>
    </p:spTree>
    <p:extLst>
      <p:ext uri="{BB962C8B-B14F-4D97-AF65-F5344CB8AC3E}">
        <p14:creationId xmlns:p14="http://schemas.microsoft.com/office/powerpoint/2010/main" val="6255926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AE5163-76D6-0846-B4A7-CD6FB6DB9683}" type="slidenum">
              <a:rPr lang="en-US" smtClean="0"/>
              <a:t>7</a:t>
            </a:fld>
            <a:endParaRPr lang="en-US"/>
          </a:p>
        </p:txBody>
      </p:sp>
    </p:spTree>
    <p:extLst>
      <p:ext uri="{BB962C8B-B14F-4D97-AF65-F5344CB8AC3E}">
        <p14:creationId xmlns:p14="http://schemas.microsoft.com/office/powerpoint/2010/main" val="3810797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1AE5163-76D6-0846-B4A7-CD6FB6DB9683}" type="slidenum">
              <a:rPr lang="en-US" smtClean="0"/>
              <a:t>8</a:t>
            </a:fld>
            <a:endParaRPr lang="en-US"/>
          </a:p>
        </p:txBody>
      </p:sp>
    </p:spTree>
    <p:extLst>
      <p:ext uri="{BB962C8B-B14F-4D97-AF65-F5344CB8AC3E}">
        <p14:creationId xmlns:p14="http://schemas.microsoft.com/office/powerpoint/2010/main" val="107679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Data Preprocessing:</a:t>
            </a:r>
            <a:endParaRPr lang="en-US"/>
          </a:p>
          <a:p>
            <a:pPr marL="171450" indent="-171450">
              <a:buFont typeface="Arial"/>
              <a:buChar char="•"/>
            </a:pPr>
            <a:r>
              <a:rPr lang="en-US"/>
              <a:t>Our first task is to clean and organize the raw datasets. This involves removing any irrelevant or duplicate data.</a:t>
            </a:r>
            <a:endParaRPr lang="en-US">
              <a:ea typeface="Calibri"/>
              <a:cs typeface="Calibri"/>
            </a:endParaRPr>
          </a:p>
          <a:p>
            <a:pPr marL="171450" indent="-171450">
              <a:buFont typeface="Arial"/>
              <a:buChar char="•"/>
            </a:pPr>
            <a:r>
              <a:rPr lang="en-US"/>
              <a:t>Next, we handle missing values, which means filling in or removing any gaps in our data.</a:t>
            </a:r>
            <a:endParaRPr lang="en-US">
              <a:ea typeface="Calibri"/>
              <a:cs typeface="Calibri"/>
            </a:endParaRPr>
          </a:p>
          <a:p>
            <a:pPr marL="171450" indent="-171450">
              <a:buFont typeface="Arial"/>
              <a:buChar char="•"/>
            </a:pPr>
            <a:r>
              <a:rPr lang="en-US"/>
              <a:t>We also need to normalize and standardize the data to ensure consistency.</a:t>
            </a:r>
            <a:endParaRPr lang="en-US">
              <a:ea typeface="Calibri"/>
              <a:cs typeface="Calibri"/>
            </a:endParaRPr>
          </a:p>
          <a:p>
            <a:pPr marL="171450" indent="-171450">
              <a:buFont typeface="Arial"/>
              <a:buChar char="•"/>
            </a:pPr>
            <a:r>
              <a:rPr lang="en-US"/>
              <a:t>Additionally, we must address any outliers and inconsistencies that could skew our analysis.</a:t>
            </a:r>
            <a:endParaRPr lang="en-US">
              <a:ea typeface="Calibri"/>
              <a:cs typeface="Calibri"/>
            </a:endParaRPr>
          </a:p>
          <a:p>
            <a:pPr marL="171450" indent="-171450">
              <a:buFont typeface="Arial"/>
              <a:buChar char="•"/>
            </a:pPr>
            <a:r>
              <a:rPr lang="en-US"/>
              <a:t>Finally, we prepare the data for initial analysis, ensuring it’s ready for the next phase.</a:t>
            </a:r>
          </a:p>
          <a:p>
            <a:r>
              <a:rPr lang="en-US" b="1"/>
              <a:t>Initial Modelling:</a:t>
            </a:r>
            <a:endParaRPr lang="en-US"/>
          </a:p>
          <a:p>
            <a:pPr marL="171450" indent="-171450">
              <a:buFont typeface="Arial"/>
              <a:buChar char="•"/>
            </a:pPr>
            <a:r>
              <a:rPr lang="en-US"/>
              <a:t>We start by developing baseline predictive and descriptive models using the preprocessed data. This helps us set a benchmark for our analysis.</a:t>
            </a:r>
          </a:p>
          <a:p>
            <a:pPr marL="171450" indent="-171450">
              <a:buFont typeface="Arial"/>
              <a:buChar char="•"/>
            </a:pPr>
            <a:r>
              <a:rPr lang="en-US"/>
              <a:t>Then, we perform exploratory data analysis, or EDA, to understand data patterns and distributions.</a:t>
            </a:r>
          </a:p>
          <a:p>
            <a:pPr marL="171450" indent="-171450">
              <a:buFont typeface="Arial"/>
              <a:buChar char="•"/>
            </a:pPr>
            <a:r>
              <a:rPr lang="en-US"/>
              <a:t>It’s important to document our findings and any potential challenges so the team can address them efficiently.</a:t>
            </a:r>
          </a:p>
          <a:p>
            <a:r>
              <a:rPr lang="en-US" b="1"/>
              <a:t>Team Contributions:</a:t>
            </a:r>
            <a:endParaRPr lang="en-US"/>
          </a:p>
          <a:p>
            <a:pPr marL="171450" indent="-171450">
              <a:buFont typeface="Arial"/>
              <a:buChar char="•"/>
            </a:pPr>
            <a:r>
              <a:rPr lang="en-US"/>
              <a:t>One team member will lead the data cleaning and normalization efforts, ensuring our data is accurate and consistent.</a:t>
            </a:r>
          </a:p>
          <a:p>
            <a:pPr marL="171450" indent="-171450">
              <a:buFont typeface="Arial"/>
              <a:buChar char="•"/>
            </a:pPr>
            <a:r>
              <a:rPr lang="en-US"/>
              <a:t>Another will handle the standardization process and detect any outliers that need to be addressed.</a:t>
            </a:r>
          </a:p>
          <a:p>
            <a:pPr marL="171450" indent="-171450">
              <a:buFont typeface="Arial"/>
              <a:buChar char="•"/>
            </a:pPr>
            <a:r>
              <a:rPr lang="en-US"/>
              <a:t>A third member will conduct the exploratory data analysis and document insights, which will guide our modelling efforts.</a:t>
            </a:r>
          </a:p>
          <a:p>
            <a:pPr marL="171450" indent="-171450">
              <a:buFont typeface="Arial"/>
              <a:buChar char="•"/>
            </a:pPr>
            <a:r>
              <a:rPr lang="en-US"/>
              <a:t>We’ll also have support with data preprocessing and initial model development to keep the workflow smooth.</a:t>
            </a:r>
          </a:p>
          <a:p>
            <a:pPr marL="171450" indent="-171450">
              <a:buFont typeface="Arial"/>
              <a:buChar char="•"/>
            </a:pPr>
            <a:r>
              <a:rPr lang="en-US"/>
              <a:t>Finally, one member will coordinate tasks and ensure the timely completion of the preprocessing phase, making sure we stay on track.</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51AE5163-76D6-0846-B4A7-CD6FB6DB9683}" type="slidenum">
              <a:rPr lang="en-US" smtClean="0"/>
              <a:t>14</a:t>
            </a:fld>
            <a:endParaRPr lang="en-US"/>
          </a:p>
        </p:txBody>
      </p:sp>
    </p:spTree>
    <p:extLst>
      <p:ext uri="{BB962C8B-B14F-4D97-AF65-F5344CB8AC3E}">
        <p14:creationId xmlns:p14="http://schemas.microsoft.com/office/powerpoint/2010/main" val="18638926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7.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AAB4C103-5469-954E-8BF5-7BFB409CA964}"/>
              </a:ext>
            </a:extLst>
          </p:cNvPr>
          <p:cNvPicPr>
            <a:picLocks noChangeAspect="1"/>
          </p:cNvPicPr>
          <p:nvPr userDrawn="1"/>
        </p:nvPicPr>
        <p:blipFill>
          <a:blip r:embed="rId3"/>
          <a:stretch>
            <a:fillRect/>
          </a:stretch>
        </p:blipFill>
        <p:spPr>
          <a:xfrm>
            <a:off x="-609" y="0"/>
            <a:ext cx="9141371" cy="5143500"/>
          </a:xfrm>
          <a:prstGeom prst="rect">
            <a:avLst/>
          </a:prstGeom>
        </p:spPr>
      </p:pic>
      <p:sp>
        <p:nvSpPr>
          <p:cNvPr id="9"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907060"/>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2" name="Title 1"/>
          <p:cNvSpPr>
            <a:spLocks noGrp="1"/>
          </p:cNvSpPr>
          <p:nvPr>
            <p:ph type="ctrTitle" hasCustomPrompt="1"/>
          </p:nvPr>
        </p:nvSpPr>
        <p:spPr>
          <a:xfrm>
            <a:off x="873000" y="1077914"/>
            <a:ext cx="7089900" cy="1099852"/>
          </a:xfrm>
        </p:spPr>
        <p:txBody>
          <a:bodyPr anchor="t" anchorCtr="0"/>
          <a:lstStyle>
            <a:lvl1pPr algn="l">
              <a:lnSpc>
                <a:spcPts val="3800"/>
              </a:lnSpc>
              <a:defRPr sz="3800" b="0" i="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 </a:t>
            </a:r>
            <a:br>
              <a:rPr lang="en-GB" noProof="0"/>
            </a:br>
            <a:r>
              <a:rPr lang="en-GB" noProof="0"/>
              <a:t>up to two lines</a:t>
            </a:r>
          </a:p>
        </p:txBody>
      </p:sp>
      <p:sp>
        <p:nvSpPr>
          <p:cNvPr id="3" name="Subtitle 2"/>
          <p:cNvSpPr>
            <a:spLocks noGrp="1"/>
          </p:cNvSpPr>
          <p:nvPr>
            <p:ph type="subTitle" idx="1" hasCustomPrompt="1"/>
          </p:nvPr>
        </p:nvSpPr>
        <p:spPr>
          <a:xfrm>
            <a:off x="872999" y="2177765"/>
            <a:ext cx="7089901"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4" name="Rectangle 13">
            <a:extLst>
              <a:ext uri="{FF2B5EF4-FFF2-40B4-BE49-F238E27FC236}">
                <a16:creationId xmlns:a16="http://schemas.microsoft.com/office/drawing/2014/main" id="{8958A2E0-8A63-2249-89B5-C60ED3ED77B9}"/>
              </a:ext>
            </a:extLst>
          </p:cNvPr>
          <p:cNvSpPr/>
          <p:nvPr userDrawn="1"/>
        </p:nvSpPr>
        <p:spPr>
          <a:xfrm>
            <a:off x="0" y="606506"/>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6"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681119"/>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20"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79763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22"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96425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2" name="Graphic 11">
            <a:extLst>
              <a:ext uri="{FF2B5EF4-FFF2-40B4-BE49-F238E27FC236}">
                <a16:creationId xmlns:a16="http://schemas.microsoft.com/office/drawing/2014/main" id="{59A7FAD5-1828-0848-8D63-A661E2CF56D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918450" y="4739979"/>
            <a:ext cx="1003678" cy="324145"/>
          </a:xfrm>
          <a:prstGeom prst="rect">
            <a:avLst/>
          </a:prstGeom>
        </p:spPr>
      </p:pic>
      <p:pic>
        <p:nvPicPr>
          <p:cNvPr id="11" name="Graphic 10">
            <a:extLst>
              <a:ext uri="{FF2B5EF4-FFF2-40B4-BE49-F238E27FC236}">
                <a16:creationId xmlns:a16="http://schemas.microsoft.com/office/drawing/2014/main" id="{A256CAB5-E399-6F4E-B8E7-5B247BC90B9F}"/>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15846472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subtitle with image">
    <p:bg>
      <p:bgPr>
        <a:solidFill>
          <a:srgbClr val="E2F1FC"/>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25B5A68A-9A48-0C46-91C7-C3832C2BA3B9}"/>
              </a:ext>
            </a:extLst>
          </p:cNvPr>
          <p:cNvPicPr>
            <a:picLocks noChangeAspect="1"/>
          </p:cNvPicPr>
          <p:nvPr userDrawn="1"/>
        </p:nvPicPr>
        <p:blipFill>
          <a:blip r:embed="rId2"/>
          <a:stretch>
            <a:fillRect/>
          </a:stretch>
        </p:blipFill>
        <p:spPr>
          <a:xfrm>
            <a:off x="2629" y="0"/>
            <a:ext cx="9141372" cy="5143500"/>
          </a:xfrm>
          <a:prstGeom prst="rect">
            <a:avLst/>
          </a:prstGeom>
        </p:spPr>
      </p:pic>
      <p:pic>
        <p:nvPicPr>
          <p:cNvPr id="15" name="Picture 14">
            <a:extLst>
              <a:ext uri="{FF2B5EF4-FFF2-40B4-BE49-F238E27FC236}">
                <a16:creationId xmlns:a16="http://schemas.microsoft.com/office/drawing/2014/main" id="{7249B4CB-FF61-9949-9B6C-2C1DB8CC14DB}"/>
              </a:ext>
            </a:extLst>
          </p:cNvPr>
          <p:cNvPicPr>
            <a:picLocks noChangeAspect="1"/>
          </p:cNvPicPr>
          <p:nvPr userDrawn="1"/>
        </p:nvPicPr>
        <p:blipFill>
          <a:blip r:embed="rId2"/>
          <a:stretch>
            <a:fillRect/>
          </a:stretch>
        </p:blipFill>
        <p:spPr>
          <a:xfrm>
            <a:off x="2629" y="0"/>
            <a:ext cx="9141372" cy="5143500"/>
          </a:xfrm>
          <a:prstGeom prst="rect">
            <a:avLst/>
          </a:prstGeom>
        </p:spPr>
      </p:pic>
      <p:sp>
        <p:nvSpPr>
          <p:cNvPr id="2" name="Title 1">
            <a:extLst>
              <a:ext uri="{FF2B5EF4-FFF2-40B4-BE49-F238E27FC236}">
                <a16:creationId xmlns:a16="http://schemas.microsoft.com/office/drawing/2014/main" id="{EA3BDD07-4A36-8844-9A21-E5EE3049A84F}"/>
              </a:ext>
            </a:extLst>
          </p:cNvPr>
          <p:cNvSpPr>
            <a:spLocks noGrp="1"/>
          </p:cNvSpPr>
          <p:nvPr>
            <p:ph type="title" hasCustomPrompt="1"/>
          </p:nvPr>
        </p:nvSpPr>
        <p:spPr>
          <a:xfrm>
            <a:off x="1169987" y="18199"/>
            <a:ext cx="7002463" cy="818910"/>
          </a:xfrm>
        </p:spPr>
        <p:txBody>
          <a:bodyPr/>
          <a:lstStyle/>
          <a:p>
            <a:r>
              <a:rPr lang="en-GB" noProof="0"/>
              <a:t>Title one line</a:t>
            </a:r>
          </a:p>
        </p:txBody>
      </p:sp>
      <p:sp>
        <p:nvSpPr>
          <p:cNvPr id="11" name="Content Placeholder 10">
            <a:extLst>
              <a:ext uri="{FF2B5EF4-FFF2-40B4-BE49-F238E27FC236}">
                <a16:creationId xmlns:a16="http://schemas.microsoft.com/office/drawing/2014/main" id="{5DFE607D-AAFB-2040-9849-BDE26B942BBE}"/>
              </a:ext>
            </a:extLst>
          </p:cNvPr>
          <p:cNvSpPr>
            <a:spLocks noGrp="1"/>
          </p:cNvSpPr>
          <p:nvPr>
            <p:ph sz="quarter" idx="14" hasCustomPrompt="1"/>
          </p:nvPr>
        </p:nvSpPr>
        <p:spPr>
          <a:xfrm>
            <a:off x="1169989" y="1484484"/>
            <a:ext cx="7002462"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0" name="Straight Connector 9">
            <a:extLst>
              <a:ext uri="{FF2B5EF4-FFF2-40B4-BE49-F238E27FC236}">
                <a16:creationId xmlns:a16="http://schemas.microsoft.com/office/drawing/2014/main" id="{E8B5BBBC-48DE-D445-8E65-4EA81EBCA951}"/>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2"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sp>
        <p:nvSpPr>
          <p:cNvPr id="13" name="Text Placeholder 6">
            <a:extLst>
              <a:ext uri="{FF2B5EF4-FFF2-40B4-BE49-F238E27FC236}">
                <a16:creationId xmlns:a16="http://schemas.microsoft.com/office/drawing/2014/main" id="{DAEC25D0-2934-914F-8E24-94717EA2ADFC}"/>
              </a:ext>
            </a:extLst>
          </p:cNvPr>
          <p:cNvSpPr>
            <a:spLocks noGrp="1"/>
          </p:cNvSpPr>
          <p:nvPr>
            <p:ph type="body" sz="quarter" idx="13" hasCustomPrompt="1"/>
          </p:nvPr>
        </p:nvSpPr>
        <p:spPr>
          <a:xfrm>
            <a:off x="1169989" y="1077747"/>
            <a:ext cx="7002464" cy="406737"/>
          </a:xfrm>
        </p:spPr>
        <p:txBody>
          <a:bodyPr/>
          <a:lstStyle>
            <a:lvl1pPr marL="0" indent="0">
              <a:lnSpc>
                <a:spcPct val="100000"/>
              </a:lnSpc>
              <a:buNone/>
              <a:defRPr sz="2400" b="0">
                <a:solidFill>
                  <a:schemeClr val="tx2"/>
                </a:solidFill>
                <a:latin typeface="+mj-lt"/>
              </a:defRPr>
            </a:lvl1pPr>
            <a:lvl2pPr marL="134973" indent="0">
              <a:lnSpc>
                <a:spcPct val="100000"/>
              </a:lnSpc>
              <a:buNone/>
              <a:defRPr sz="2000"/>
            </a:lvl2pPr>
            <a:lvl3pPr marL="269946" indent="0">
              <a:lnSpc>
                <a:spcPct val="100000"/>
              </a:lnSpc>
              <a:buNone/>
              <a:defRPr sz="2000"/>
            </a:lvl3pPr>
            <a:lvl4pPr marL="404919" indent="0">
              <a:lnSpc>
                <a:spcPct val="100000"/>
              </a:lnSpc>
              <a:buNone/>
              <a:defRPr sz="2000"/>
            </a:lvl4pPr>
            <a:lvl5pPr marL="539892" indent="0">
              <a:lnSpc>
                <a:spcPct val="100000"/>
              </a:lnSpc>
              <a:buNone/>
              <a:defRPr sz="2000"/>
            </a:lvl5pPr>
          </a:lstStyle>
          <a:p>
            <a:pPr lvl="0"/>
            <a:r>
              <a:rPr lang="en-GB" noProof="0"/>
              <a:t>Subtitle</a:t>
            </a:r>
          </a:p>
        </p:txBody>
      </p:sp>
      <p:pic>
        <p:nvPicPr>
          <p:cNvPr id="8" name="Graphic 7">
            <a:extLst>
              <a:ext uri="{FF2B5EF4-FFF2-40B4-BE49-F238E27FC236}">
                <a16:creationId xmlns:a16="http://schemas.microsoft.com/office/drawing/2014/main" id="{52DB29F2-D6D0-4B49-9FA3-1A9AE38AB40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3785411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with images">
    <p:bg>
      <p:bgPr>
        <a:solidFill>
          <a:srgbClr val="E2F1FC"/>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95F6850-D164-254A-8860-8A551BA94413}"/>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6" name="Title 5">
            <a:extLst>
              <a:ext uri="{FF2B5EF4-FFF2-40B4-BE49-F238E27FC236}">
                <a16:creationId xmlns:a16="http://schemas.microsoft.com/office/drawing/2014/main" id="{BE0B0A0E-432C-E84D-A6C3-15684529DA92}"/>
              </a:ext>
            </a:extLst>
          </p:cNvPr>
          <p:cNvSpPr>
            <a:spLocks noGrp="1"/>
          </p:cNvSpPr>
          <p:nvPr>
            <p:ph type="title" hasCustomPrompt="1"/>
          </p:nvPr>
        </p:nvSpPr>
        <p:spPr>
          <a:xfrm>
            <a:off x="1169989" y="18200"/>
            <a:ext cx="7002462" cy="818910"/>
          </a:xfrm>
        </p:spPr>
        <p:txBody>
          <a:bodyPr/>
          <a:lstStyle/>
          <a:p>
            <a:r>
              <a:rPr lang="en-GB" noProof="0"/>
              <a:t>Title one line</a:t>
            </a:r>
          </a:p>
        </p:txBody>
      </p:sp>
      <p:sp>
        <p:nvSpPr>
          <p:cNvPr id="8" name="Content Placeholder 7">
            <a:extLst>
              <a:ext uri="{FF2B5EF4-FFF2-40B4-BE49-F238E27FC236}">
                <a16:creationId xmlns:a16="http://schemas.microsoft.com/office/drawing/2014/main" id="{4F4860E1-64F3-7E48-AA60-BB896487396F}"/>
              </a:ext>
            </a:extLst>
          </p:cNvPr>
          <p:cNvSpPr>
            <a:spLocks noGrp="1"/>
          </p:cNvSpPr>
          <p:nvPr>
            <p:ph sz="quarter" idx="17" hasCustomPrompt="1"/>
          </p:nvPr>
        </p:nvSpPr>
        <p:spPr>
          <a:xfrm>
            <a:off x="1170000" y="1077746"/>
            <a:ext cx="3402000" cy="3437994"/>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Content Placeholder 2">
            <a:extLst>
              <a:ext uri="{FF2B5EF4-FFF2-40B4-BE49-F238E27FC236}">
                <a16:creationId xmlns:a16="http://schemas.microsoft.com/office/drawing/2014/main" id="{EF248606-2954-9F46-8105-2E84A6CBB096}"/>
              </a:ext>
            </a:extLst>
          </p:cNvPr>
          <p:cNvSpPr>
            <a:spLocks noGrp="1"/>
          </p:cNvSpPr>
          <p:nvPr>
            <p:ph sz="quarter" idx="18" hasCustomPrompt="1"/>
          </p:nvPr>
        </p:nvSpPr>
        <p:spPr>
          <a:xfrm>
            <a:off x="4752582" y="1082227"/>
            <a:ext cx="3419868" cy="3437994"/>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1" name="Straight Connector 10">
            <a:extLst>
              <a:ext uri="{FF2B5EF4-FFF2-40B4-BE49-F238E27FC236}">
                <a16:creationId xmlns:a16="http://schemas.microsoft.com/office/drawing/2014/main" id="{94920172-B76C-5A46-A28E-06AEF38BC383}"/>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0"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12" name="Graphic 11">
            <a:extLst>
              <a:ext uri="{FF2B5EF4-FFF2-40B4-BE49-F238E27FC236}">
                <a16:creationId xmlns:a16="http://schemas.microsoft.com/office/drawing/2014/main" id="{CB2FAEF3-C7E5-D74A-81E3-E0667924955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17836005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title with images">
    <p:bg>
      <p:bgPr>
        <a:solidFill>
          <a:srgbClr val="E2F1FC"/>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894DD4A-E7E6-894A-B2D9-916BA6F7F52C}"/>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2" name="Title 1">
            <a:extLst>
              <a:ext uri="{FF2B5EF4-FFF2-40B4-BE49-F238E27FC236}">
                <a16:creationId xmlns:a16="http://schemas.microsoft.com/office/drawing/2014/main" id="{EA3BDD07-4A36-8844-9A21-E5EE3049A84F}"/>
              </a:ext>
            </a:extLst>
          </p:cNvPr>
          <p:cNvSpPr>
            <a:spLocks noGrp="1"/>
          </p:cNvSpPr>
          <p:nvPr>
            <p:ph type="title" hasCustomPrompt="1"/>
          </p:nvPr>
        </p:nvSpPr>
        <p:spPr>
          <a:xfrm>
            <a:off x="1169987" y="18199"/>
            <a:ext cx="7002463" cy="818910"/>
          </a:xfrm>
        </p:spPr>
        <p:txBody>
          <a:bodyPr/>
          <a:lstStyle>
            <a:lvl1pPr>
              <a:defRPr sz="3800"/>
            </a:lvl1pPr>
          </a:lstStyle>
          <a:p>
            <a:r>
              <a:rPr lang="en-GB" noProof="0"/>
              <a:t>Title one line</a:t>
            </a:r>
          </a:p>
        </p:txBody>
      </p:sp>
      <p:sp>
        <p:nvSpPr>
          <p:cNvPr id="11" name="Content Placeholder 10">
            <a:extLst>
              <a:ext uri="{FF2B5EF4-FFF2-40B4-BE49-F238E27FC236}">
                <a16:creationId xmlns:a16="http://schemas.microsoft.com/office/drawing/2014/main" id="{5DFE607D-AAFB-2040-9849-BDE26B942BBE}"/>
              </a:ext>
            </a:extLst>
          </p:cNvPr>
          <p:cNvSpPr>
            <a:spLocks noGrp="1"/>
          </p:cNvSpPr>
          <p:nvPr>
            <p:ph sz="quarter" idx="14" hasCustomPrompt="1"/>
          </p:nvPr>
        </p:nvSpPr>
        <p:spPr>
          <a:xfrm>
            <a:off x="1169988" y="1484484"/>
            <a:ext cx="3402013"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Content Placeholder 7">
            <a:extLst>
              <a:ext uri="{FF2B5EF4-FFF2-40B4-BE49-F238E27FC236}">
                <a16:creationId xmlns:a16="http://schemas.microsoft.com/office/drawing/2014/main" id="{9FC1C21E-5DEB-2142-BD20-E336637C0EB9}"/>
              </a:ext>
            </a:extLst>
          </p:cNvPr>
          <p:cNvSpPr>
            <a:spLocks noGrp="1"/>
          </p:cNvSpPr>
          <p:nvPr>
            <p:ph sz="quarter" idx="15" hasCustomPrompt="1"/>
          </p:nvPr>
        </p:nvSpPr>
        <p:spPr>
          <a:xfrm>
            <a:off x="4751388" y="1484484"/>
            <a:ext cx="3420269"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3" name="Straight Connector 12">
            <a:extLst>
              <a:ext uri="{FF2B5EF4-FFF2-40B4-BE49-F238E27FC236}">
                <a16:creationId xmlns:a16="http://schemas.microsoft.com/office/drawing/2014/main" id="{ACFACFB4-7665-FA4B-83A4-18C18AAF7A4B}"/>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4" name="Slide Number Placeholder 8">
            <a:extLst>
              <a:ext uri="{FF2B5EF4-FFF2-40B4-BE49-F238E27FC236}">
                <a16:creationId xmlns:a16="http://schemas.microsoft.com/office/drawing/2014/main" id="{66536085-4539-9342-8D37-26A7E300D0CB}"/>
              </a:ext>
            </a:extLst>
          </p:cNvPr>
          <p:cNvSpPr txBox="1">
            <a:spLocks/>
          </p:cNvSpPr>
          <p:nvPr userDrawn="1"/>
        </p:nvSpPr>
        <p:spPr>
          <a:xfrm>
            <a:off x="1083926" y="4713037"/>
            <a:ext cx="1051466" cy="278202"/>
          </a:xfrm>
          <a:prstGeom prst="rect">
            <a:avLst/>
          </a:prstGeom>
        </p:spPr>
        <p:txBody>
          <a:bodyPr/>
          <a:lstStyle>
            <a:defPPr>
              <a:defRPr lang="en-US"/>
            </a:defPPr>
            <a:lvl1pPr marL="0" algn="l" defTabSz="685663" rtl="0" eaLnBrk="1" latinLnBrk="0" hangingPunct="1">
              <a:defRPr sz="1800" b="1" kern="1200">
                <a:solidFill>
                  <a:schemeClr val="bg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a:lstStyle>
          <a:p>
            <a:fld id="{993221B0-C4CD-1546-9E62-A4249094014D}" type="slidenum">
              <a:rPr lang="en-GB" smtClean="0"/>
              <a:pPr/>
              <a:t>‹#›</a:t>
            </a:fld>
            <a:endParaRPr lang="en-GB"/>
          </a:p>
        </p:txBody>
      </p:sp>
      <p:sp>
        <p:nvSpPr>
          <p:cNvPr id="15" name="Text Placeholder 6">
            <a:extLst>
              <a:ext uri="{FF2B5EF4-FFF2-40B4-BE49-F238E27FC236}">
                <a16:creationId xmlns:a16="http://schemas.microsoft.com/office/drawing/2014/main" id="{DAEC25D0-2934-914F-8E24-94717EA2ADFC}"/>
              </a:ext>
            </a:extLst>
          </p:cNvPr>
          <p:cNvSpPr>
            <a:spLocks noGrp="1"/>
          </p:cNvSpPr>
          <p:nvPr>
            <p:ph type="body" sz="quarter" idx="13" hasCustomPrompt="1"/>
          </p:nvPr>
        </p:nvSpPr>
        <p:spPr>
          <a:xfrm>
            <a:off x="1169989" y="1077747"/>
            <a:ext cx="7002464" cy="406737"/>
          </a:xfrm>
        </p:spPr>
        <p:txBody>
          <a:bodyPr/>
          <a:lstStyle>
            <a:lvl1pPr marL="0" indent="0">
              <a:lnSpc>
                <a:spcPct val="100000"/>
              </a:lnSpc>
              <a:buNone/>
              <a:defRPr sz="2400" b="1">
                <a:solidFill>
                  <a:schemeClr val="tx2"/>
                </a:solidFill>
                <a:latin typeface="+mj-lt"/>
              </a:defRPr>
            </a:lvl1pPr>
            <a:lvl2pPr marL="134973" indent="0">
              <a:lnSpc>
                <a:spcPct val="100000"/>
              </a:lnSpc>
              <a:buNone/>
              <a:defRPr sz="2000"/>
            </a:lvl2pPr>
            <a:lvl3pPr marL="269946" indent="0">
              <a:lnSpc>
                <a:spcPct val="100000"/>
              </a:lnSpc>
              <a:buNone/>
              <a:defRPr sz="2000"/>
            </a:lvl3pPr>
            <a:lvl4pPr marL="404919" indent="0">
              <a:lnSpc>
                <a:spcPct val="100000"/>
              </a:lnSpc>
              <a:buNone/>
              <a:defRPr sz="2000"/>
            </a:lvl4pPr>
            <a:lvl5pPr marL="539892" indent="0">
              <a:lnSpc>
                <a:spcPct val="100000"/>
              </a:lnSpc>
              <a:buNone/>
              <a:defRPr sz="2000"/>
            </a:lvl5pPr>
          </a:lstStyle>
          <a:p>
            <a:pPr lvl="0"/>
            <a:r>
              <a:rPr lang="en-GB" noProof="0"/>
              <a:t>Subtitle</a:t>
            </a:r>
          </a:p>
        </p:txBody>
      </p:sp>
      <p:pic>
        <p:nvPicPr>
          <p:cNvPr id="9" name="Graphic 8">
            <a:extLst>
              <a:ext uri="{FF2B5EF4-FFF2-40B4-BE49-F238E27FC236}">
                <a16:creationId xmlns:a16="http://schemas.microsoft.com/office/drawing/2014/main" id="{F107A49A-6505-FD45-9462-9874924C155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15880638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ull page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7EBFCD3-97D1-F848-9EEF-F9935718C6B0}"/>
              </a:ext>
            </a:extLst>
          </p:cNvPr>
          <p:cNvPicPr>
            <a:picLocks noChangeAspect="1"/>
          </p:cNvPicPr>
          <p:nvPr userDrawn="1"/>
        </p:nvPicPr>
        <p:blipFill>
          <a:blip r:embed="rId3"/>
          <a:stretch>
            <a:fillRect/>
          </a:stretch>
        </p:blipFill>
        <p:spPr>
          <a:xfrm>
            <a:off x="2628" y="0"/>
            <a:ext cx="9141372" cy="5143500"/>
          </a:xfrm>
          <a:prstGeom prst="rect">
            <a:avLst/>
          </a:prstGeom>
        </p:spPr>
      </p:pic>
      <p:sp>
        <p:nvSpPr>
          <p:cNvPr id="6" name="Slide Number Placeholder 8">
            <a:extLst>
              <a:ext uri="{FF2B5EF4-FFF2-40B4-BE49-F238E27FC236}">
                <a16:creationId xmlns:a16="http://schemas.microsoft.com/office/drawing/2014/main" id="{66536085-4539-9342-8D37-26A7E300D0CB}"/>
              </a:ext>
            </a:extLst>
          </p:cNvPr>
          <p:cNvSpPr txBox="1">
            <a:spLocks/>
          </p:cNvSpPr>
          <p:nvPr userDrawn="1"/>
        </p:nvSpPr>
        <p:spPr>
          <a:xfrm>
            <a:off x="1083926" y="4713037"/>
            <a:ext cx="1051466" cy="278202"/>
          </a:xfrm>
          <a:prstGeom prst="rect">
            <a:avLst/>
          </a:prstGeom>
        </p:spPr>
        <p:txBody>
          <a:bodyPr/>
          <a:lstStyle>
            <a:defPPr>
              <a:defRPr lang="en-US"/>
            </a:defPPr>
            <a:lvl1pPr marL="0" algn="l" defTabSz="685663" rtl="0" eaLnBrk="1" latinLnBrk="0" hangingPunct="1">
              <a:defRPr sz="1800" b="1" kern="1200">
                <a:solidFill>
                  <a:schemeClr val="bg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a:lstStyle>
          <a:p>
            <a:fld id="{993221B0-C4CD-1546-9E62-A4249094014D}" type="slidenum">
              <a:rPr lang="en-GB" smtClean="0"/>
              <a:pPr/>
              <a:t>‹#›</a:t>
            </a:fld>
            <a:endParaRPr lang="en-GB"/>
          </a:p>
        </p:txBody>
      </p:sp>
      <p:pic>
        <p:nvPicPr>
          <p:cNvPr id="5" name="Graphic 4">
            <a:extLst>
              <a:ext uri="{FF2B5EF4-FFF2-40B4-BE49-F238E27FC236}">
                <a16:creationId xmlns:a16="http://schemas.microsoft.com/office/drawing/2014/main" id="{F5543C3D-F5E7-8C42-B602-4A4CD98400B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17791273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uilt Environm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F888F0B0-85B3-0A49-B025-9CF0C95DCB2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4" name="Graphic 3">
            <a:extLst>
              <a:ext uri="{FF2B5EF4-FFF2-40B4-BE49-F238E27FC236}">
                <a16:creationId xmlns:a16="http://schemas.microsoft.com/office/drawing/2014/main" id="{53A1AC8F-1519-604F-86FE-850F96AEE3A2}"/>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17061633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acilit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CA58C9EE-77A6-1643-A593-69C3F77002D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4" name="Graphic 3">
            <a:extLst>
              <a:ext uri="{FF2B5EF4-FFF2-40B4-BE49-F238E27FC236}">
                <a16:creationId xmlns:a16="http://schemas.microsoft.com/office/drawing/2014/main" id="{63C89A3F-6F76-5943-8B6B-24E593BF8EBD}"/>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42249606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am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A3796EA1-954C-B943-91F5-6513BE9F79A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75C64919-5BBE-4F4E-9E71-A2CC78F4CCF4}"/>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33531180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ot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70361675-C609-F54E-B9F6-9DF359DC4F1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2BA26B0F-DA60-D84A-BF74-8D64B2FFF8C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40866734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eisure &amp; Event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BC64EACD-4EE2-7F4A-8E76-313A123FC0F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FFA87760-CC5D-BA43-917F-0EB79C18A88C}"/>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33220841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ogistic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672CEE6-F2AF-064E-B2C8-45F0CBD80F3A}"/>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5BDCB2BF-9EE2-954D-BA3A-8E2DDCFD3A8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1102608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1FB2D3C-9153-3240-A716-8FB099FA7B1A}"/>
              </a:ext>
            </a:extLst>
          </p:cNvPr>
          <p:cNvPicPr>
            <a:picLocks noChangeAspect="1"/>
          </p:cNvPicPr>
          <p:nvPr userDrawn="1"/>
        </p:nvPicPr>
        <p:blipFill>
          <a:blip r:embed="rId3"/>
          <a:stretch>
            <a:fillRect/>
          </a:stretch>
        </p:blipFill>
        <p:spPr>
          <a:xfrm>
            <a:off x="-609" y="0"/>
            <a:ext cx="9141371" cy="5143500"/>
          </a:xfrm>
          <a:prstGeom prst="rect">
            <a:avLst/>
          </a:prstGeom>
        </p:spPr>
      </p:pic>
      <p:sp>
        <p:nvSpPr>
          <p:cNvPr id="9"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2" name="Title 1"/>
          <p:cNvSpPr>
            <a:spLocks noGrp="1"/>
          </p:cNvSpPr>
          <p:nvPr>
            <p:ph type="ctrTitle" hasCustomPrompt="1"/>
          </p:nvPr>
        </p:nvSpPr>
        <p:spPr>
          <a:xfrm>
            <a:off x="872999" y="2530930"/>
            <a:ext cx="7068129" cy="1094416"/>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3" name="Subtitle 2"/>
          <p:cNvSpPr>
            <a:spLocks noGrp="1"/>
          </p:cNvSpPr>
          <p:nvPr>
            <p:ph type="subTitle" idx="1" hasCustomPrompt="1"/>
          </p:nvPr>
        </p:nvSpPr>
        <p:spPr>
          <a:xfrm>
            <a:off x="873000" y="3625345"/>
            <a:ext cx="7068128"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4"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6"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20"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22"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2" name="Graphic 11">
            <a:extLst>
              <a:ext uri="{FF2B5EF4-FFF2-40B4-BE49-F238E27FC236}">
                <a16:creationId xmlns:a16="http://schemas.microsoft.com/office/drawing/2014/main" id="{5851C908-D0E3-BD4A-B497-F30655A440F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918450" y="4739979"/>
            <a:ext cx="1003678" cy="324145"/>
          </a:xfrm>
          <a:prstGeom prst="rect">
            <a:avLst/>
          </a:prstGeom>
        </p:spPr>
      </p:pic>
      <p:pic>
        <p:nvPicPr>
          <p:cNvPr id="13" name="Graphic 12">
            <a:extLst>
              <a:ext uri="{FF2B5EF4-FFF2-40B4-BE49-F238E27FC236}">
                <a16:creationId xmlns:a16="http://schemas.microsoft.com/office/drawing/2014/main" id="{05BFA6F8-7041-2147-A477-1DFC4B09DD5D}"/>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34535752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e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2BD20B08-3CE2-4F46-AF21-9D2FE728454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9A26BAD8-A50B-4C43-96C0-E16CF11BEC4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20677475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ouris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B72322D6-EDE7-2140-B372-5A142AF0DBE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3" name="Graphic 2">
            <a:extLst>
              <a:ext uri="{FF2B5EF4-FFF2-40B4-BE49-F238E27FC236}">
                <a16:creationId xmlns:a16="http://schemas.microsoft.com/office/drawing/2014/main" id="{466B5155-2C0B-CA4D-8976-6F04DCB87F87}"/>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14816675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accent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E0F9ADC-5635-7B4E-85AE-CAB386F72BA8}"/>
              </a:ext>
            </a:extLst>
          </p:cNvPr>
          <p:cNvPicPr>
            <a:picLocks noChangeAspect="1"/>
          </p:cNvPicPr>
          <p:nvPr userDrawn="1"/>
        </p:nvPicPr>
        <p:blipFill>
          <a:blip r:embed="rId2"/>
          <a:stretch>
            <a:fillRect/>
          </a:stretch>
        </p:blipFill>
        <p:spPr>
          <a:xfrm>
            <a:off x="2628" y="0"/>
            <a:ext cx="9141372" cy="5143500"/>
          </a:xfrm>
          <a:prstGeom prst="rect">
            <a:avLst/>
          </a:prstGeom>
        </p:spPr>
      </p:pic>
      <p:cxnSp>
        <p:nvCxnSpPr>
          <p:cNvPr id="9" name="Straight Connector 8">
            <a:extLst>
              <a:ext uri="{FF2B5EF4-FFF2-40B4-BE49-F238E27FC236}">
                <a16:creationId xmlns:a16="http://schemas.microsoft.com/office/drawing/2014/main" id="{BA97F8A4-F120-7E4F-ABAB-A6E9D4D041E3}"/>
              </a:ext>
            </a:extLst>
          </p:cNvPr>
          <p:cNvCxnSpPr>
            <a:cxnSpLocks/>
          </p:cNvCxnSpPr>
          <p:nvPr userDrawn="1"/>
        </p:nvCxnSpPr>
        <p:spPr>
          <a:xfrm>
            <a:off x="1169988" y="899861"/>
            <a:ext cx="7974013" cy="0"/>
          </a:xfrm>
          <a:prstGeom prst="line">
            <a:avLst/>
          </a:prstGeom>
          <a:ln w="12700">
            <a:gradFill>
              <a:gsLst>
                <a:gs pos="90000">
                  <a:schemeClr val="bg1"/>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0" name="Title 9">
            <a:extLst>
              <a:ext uri="{FF2B5EF4-FFF2-40B4-BE49-F238E27FC236}">
                <a16:creationId xmlns:a16="http://schemas.microsoft.com/office/drawing/2014/main" id="{D78989F8-DA85-C941-8E83-240102BDD78D}"/>
              </a:ext>
            </a:extLst>
          </p:cNvPr>
          <p:cNvSpPr>
            <a:spLocks noGrp="1"/>
          </p:cNvSpPr>
          <p:nvPr>
            <p:ph type="title" hasCustomPrompt="1"/>
          </p:nvPr>
        </p:nvSpPr>
        <p:spPr>
          <a:xfrm>
            <a:off x="1169989" y="182880"/>
            <a:ext cx="7002462" cy="663192"/>
          </a:xfrm>
        </p:spPr>
        <p:txBody>
          <a:bodyPr/>
          <a:lstStyle>
            <a:lvl1pPr>
              <a:defRPr sz="3800">
                <a:solidFill>
                  <a:schemeClr val="bg1"/>
                </a:solidFill>
              </a:defRPr>
            </a:lvl1pPr>
          </a:lstStyle>
          <a:p>
            <a:r>
              <a:rPr lang="en-GB" noProof="0"/>
              <a:t>Thank you!</a:t>
            </a:r>
          </a:p>
        </p:txBody>
      </p:sp>
      <p:sp>
        <p:nvSpPr>
          <p:cNvPr id="12" name="Text Placeholder 11">
            <a:extLst>
              <a:ext uri="{FF2B5EF4-FFF2-40B4-BE49-F238E27FC236}">
                <a16:creationId xmlns:a16="http://schemas.microsoft.com/office/drawing/2014/main" id="{9370B0AC-E2B1-434B-A906-B7A3D503A08C}"/>
              </a:ext>
            </a:extLst>
          </p:cNvPr>
          <p:cNvSpPr>
            <a:spLocks noGrp="1"/>
          </p:cNvSpPr>
          <p:nvPr>
            <p:ph type="body" sz="quarter" idx="13" hasCustomPrompt="1"/>
          </p:nvPr>
        </p:nvSpPr>
        <p:spPr>
          <a:xfrm>
            <a:off x="1169988" y="1043838"/>
            <a:ext cx="7002462" cy="3471902"/>
          </a:xfrm>
        </p:spPr>
        <p:txBody>
          <a:bodyPr/>
          <a:lstStyle>
            <a:lvl1pPr marL="0" indent="0">
              <a:lnSpc>
                <a:spcPct val="100000"/>
              </a:lnSpc>
              <a:buNone/>
              <a:defRPr lang="en-US" b="0" i="0">
                <a:solidFill>
                  <a:schemeClr val="bg1"/>
                </a:solidFill>
                <a:effectLst/>
              </a:defRPr>
            </a:lvl1pPr>
            <a:lvl2pPr marL="134973" indent="0">
              <a:buNone/>
              <a:defRPr sz="2000"/>
            </a:lvl2pPr>
            <a:lvl3pPr marL="269946" indent="0">
              <a:buNone/>
              <a:defRPr sz="2000"/>
            </a:lvl3pPr>
            <a:lvl4pPr marL="404919" indent="0">
              <a:buNone/>
              <a:defRPr sz="2000"/>
            </a:lvl4pPr>
            <a:lvl5pPr marL="539892" indent="0">
              <a:buNone/>
              <a:defRPr sz="2000"/>
            </a:lvl5pPr>
          </a:lstStyle>
          <a:p>
            <a:pPr lvl="0"/>
            <a:r>
              <a:rPr lang="en-GB" noProof="0" err="1"/>
              <a:t>Insert text here</a:t>
            </a:r>
            <a:endParaRPr lang="en-GB" noProof="0"/>
          </a:p>
        </p:txBody>
      </p:sp>
      <p:sp>
        <p:nvSpPr>
          <p:cNvPr id="11" name="Slide Number Placeholder 8">
            <a:extLst>
              <a:ext uri="{FF2B5EF4-FFF2-40B4-BE49-F238E27FC236}">
                <a16:creationId xmlns:a16="http://schemas.microsoft.com/office/drawing/2014/main" id="{66536085-4539-9342-8D37-26A7E300D0CB}"/>
              </a:ext>
            </a:extLst>
          </p:cNvPr>
          <p:cNvSpPr txBox="1">
            <a:spLocks/>
          </p:cNvSpPr>
          <p:nvPr userDrawn="1"/>
        </p:nvSpPr>
        <p:spPr>
          <a:xfrm>
            <a:off x="1083926" y="4702587"/>
            <a:ext cx="1051466" cy="278202"/>
          </a:xfrm>
          <a:prstGeom prst="rect">
            <a:avLst/>
          </a:prstGeom>
        </p:spPr>
        <p:txBody>
          <a:bodyPr/>
          <a:lstStyle>
            <a:defPPr>
              <a:defRPr lang="en-US"/>
            </a:defPPr>
            <a:lvl1pPr marL="0" algn="l" defTabSz="685663" rtl="0" eaLnBrk="1" latinLnBrk="0" hangingPunct="1">
              <a:defRPr sz="1800" b="1" kern="1200">
                <a:solidFill>
                  <a:schemeClr val="bg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a:lstStyle>
          <a:p>
            <a:fld id="{993221B0-C4CD-1546-9E62-A4249094014D}" type="slidenum">
              <a:rPr lang="en-GB" smtClean="0"/>
              <a:pPr/>
              <a:t>‹#›</a:t>
            </a:fld>
            <a:endParaRPr lang="en-GB"/>
          </a:p>
        </p:txBody>
      </p:sp>
      <p:pic>
        <p:nvPicPr>
          <p:cNvPr id="7" name="Graphic 6">
            <a:extLst>
              <a:ext uri="{FF2B5EF4-FFF2-40B4-BE49-F238E27FC236}">
                <a16:creationId xmlns:a16="http://schemas.microsoft.com/office/drawing/2014/main" id="{7EB3DAEB-E7FB-CD4E-B2A5-B4E5A0EAF7F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27605939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el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AAB4C103-5469-954E-8BF5-7BFB409CA964}"/>
              </a:ext>
            </a:extLst>
          </p:cNvPr>
          <p:cNvPicPr>
            <a:picLocks noChangeAspect="1"/>
          </p:cNvPicPr>
          <p:nvPr userDrawn="1"/>
        </p:nvPicPr>
        <p:blipFill>
          <a:blip r:embed="rId3"/>
          <a:stretch>
            <a:fillRect/>
          </a:stretch>
        </p:blipFill>
        <p:spPr>
          <a:xfrm>
            <a:off x="-609" y="0"/>
            <a:ext cx="9141371" cy="5143500"/>
          </a:xfrm>
          <a:prstGeom prst="rect">
            <a:avLst/>
          </a:prstGeom>
        </p:spPr>
      </p:pic>
      <p:sp>
        <p:nvSpPr>
          <p:cNvPr id="9"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907060"/>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2" name="Title 1"/>
          <p:cNvSpPr>
            <a:spLocks noGrp="1"/>
          </p:cNvSpPr>
          <p:nvPr>
            <p:ph type="ctrTitle" hasCustomPrompt="1"/>
          </p:nvPr>
        </p:nvSpPr>
        <p:spPr>
          <a:xfrm>
            <a:off x="873000" y="1077914"/>
            <a:ext cx="7089900" cy="1099852"/>
          </a:xfrm>
        </p:spPr>
        <p:txBody>
          <a:bodyPr anchor="t" anchorCtr="0"/>
          <a:lstStyle>
            <a:lvl1pPr algn="l">
              <a:lnSpc>
                <a:spcPts val="3800"/>
              </a:lnSpc>
              <a:defRPr sz="3800" b="0" i="0"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 </a:t>
            </a:r>
            <a:br>
              <a:rPr lang="en-GB" noProof="0"/>
            </a:br>
            <a:r>
              <a:rPr lang="en-GB" noProof="0"/>
              <a:t>up to two lines</a:t>
            </a:r>
          </a:p>
        </p:txBody>
      </p:sp>
      <p:sp>
        <p:nvSpPr>
          <p:cNvPr id="3" name="Subtitle 2"/>
          <p:cNvSpPr>
            <a:spLocks noGrp="1"/>
          </p:cNvSpPr>
          <p:nvPr>
            <p:ph type="subTitle" idx="1" hasCustomPrompt="1"/>
          </p:nvPr>
        </p:nvSpPr>
        <p:spPr>
          <a:xfrm>
            <a:off x="872999" y="2177765"/>
            <a:ext cx="7089901"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4" name="Rectangle 13">
            <a:extLst>
              <a:ext uri="{FF2B5EF4-FFF2-40B4-BE49-F238E27FC236}">
                <a16:creationId xmlns:a16="http://schemas.microsoft.com/office/drawing/2014/main" id="{8958A2E0-8A63-2249-89B5-C60ED3ED77B9}"/>
              </a:ext>
            </a:extLst>
          </p:cNvPr>
          <p:cNvSpPr/>
          <p:nvPr userDrawn="1"/>
        </p:nvSpPr>
        <p:spPr>
          <a:xfrm>
            <a:off x="0" y="606506"/>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6"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681119"/>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20"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79763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22"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96425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2" name="Graphic 11">
            <a:extLst>
              <a:ext uri="{FF2B5EF4-FFF2-40B4-BE49-F238E27FC236}">
                <a16:creationId xmlns:a16="http://schemas.microsoft.com/office/drawing/2014/main" id="{59A7FAD5-1828-0848-8D63-A661E2CF56D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918450" y="4739979"/>
            <a:ext cx="1003678" cy="324145"/>
          </a:xfrm>
          <a:prstGeom prst="rect">
            <a:avLst/>
          </a:prstGeom>
        </p:spPr>
      </p:pic>
      <p:pic>
        <p:nvPicPr>
          <p:cNvPr id="11" name="Graphic 10">
            <a:extLst>
              <a:ext uri="{FF2B5EF4-FFF2-40B4-BE49-F238E27FC236}">
                <a16:creationId xmlns:a16="http://schemas.microsoft.com/office/drawing/2014/main" id="{A256CAB5-E399-6F4E-B8E7-5B247BC90B9F}"/>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2789139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11" name="Title 1"/>
          <p:cNvSpPr>
            <a:spLocks noGrp="1"/>
          </p:cNvSpPr>
          <p:nvPr>
            <p:ph type="ctrTitle" hasCustomPrompt="1"/>
          </p:nvPr>
        </p:nvSpPr>
        <p:spPr>
          <a:xfrm>
            <a:off x="872999" y="2530930"/>
            <a:ext cx="7068129" cy="1094414"/>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12" name="Subtitle 2"/>
          <p:cNvSpPr>
            <a:spLocks noGrp="1"/>
          </p:cNvSpPr>
          <p:nvPr>
            <p:ph type="subTitle" idx="1" hasCustomPrompt="1"/>
          </p:nvPr>
        </p:nvSpPr>
        <p:spPr>
          <a:xfrm>
            <a:off x="873000" y="3625343"/>
            <a:ext cx="7068128" cy="300555"/>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4"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6"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20"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22"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15" name="Graphic 14">
            <a:extLst>
              <a:ext uri="{FF2B5EF4-FFF2-40B4-BE49-F238E27FC236}">
                <a16:creationId xmlns:a16="http://schemas.microsoft.com/office/drawing/2014/main" id="{86CFC9E9-64E6-4945-AC30-5A9BE273A2E1}"/>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8" name="Graphic 17">
            <a:extLst>
              <a:ext uri="{FF2B5EF4-FFF2-40B4-BE49-F238E27FC236}">
                <a16:creationId xmlns:a16="http://schemas.microsoft.com/office/drawing/2014/main" id="{36B4B333-798F-7F42-8F02-19E17BC6F1B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1111952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11" name="Title 1"/>
          <p:cNvSpPr>
            <a:spLocks noGrp="1"/>
          </p:cNvSpPr>
          <p:nvPr>
            <p:ph type="ctrTitle" hasCustomPrompt="1"/>
          </p:nvPr>
        </p:nvSpPr>
        <p:spPr>
          <a:xfrm>
            <a:off x="872999" y="2530930"/>
            <a:ext cx="7068129" cy="1094416"/>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12" name="Subtitle 2"/>
          <p:cNvSpPr>
            <a:spLocks noGrp="1"/>
          </p:cNvSpPr>
          <p:nvPr>
            <p:ph type="subTitle" idx="1" hasCustomPrompt="1"/>
          </p:nvPr>
        </p:nvSpPr>
        <p:spPr>
          <a:xfrm>
            <a:off x="873000" y="3625345"/>
            <a:ext cx="7068128"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3"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5"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17"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18"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9" name="Graphic 8">
            <a:extLst>
              <a:ext uri="{FF2B5EF4-FFF2-40B4-BE49-F238E27FC236}">
                <a16:creationId xmlns:a16="http://schemas.microsoft.com/office/drawing/2014/main" id="{61D13803-43BB-9F42-B8DE-0026CF16673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6" name="Graphic 15">
            <a:extLst>
              <a:ext uri="{FF2B5EF4-FFF2-40B4-BE49-F238E27FC236}">
                <a16:creationId xmlns:a16="http://schemas.microsoft.com/office/drawing/2014/main" id="{ADF48513-E4E3-5049-963E-B234C8ACF3C4}"/>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32941463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8">
            <a:extLst>
              <a:ext uri="{FF2B5EF4-FFF2-40B4-BE49-F238E27FC236}">
                <a16:creationId xmlns:a16="http://schemas.microsoft.com/office/drawing/2014/main" id="{07393A3C-B6F0-1E48-9E2D-73D185B10513}"/>
              </a:ext>
            </a:extLst>
          </p:cNvPr>
          <p:cNvSpPr>
            <a:spLocks noChangeAspect="1"/>
          </p:cNvSpPr>
          <p:nvPr userDrawn="1"/>
        </p:nvSpPr>
        <p:spPr>
          <a:xfrm>
            <a:off x="297000" y="2354641"/>
            <a:ext cx="7875450" cy="1710351"/>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675" noProof="0"/>
          </a:p>
        </p:txBody>
      </p:sp>
      <p:sp>
        <p:nvSpPr>
          <p:cNvPr id="11" name="Title 1"/>
          <p:cNvSpPr>
            <a:spLocks noGrp="1"/>
          </p:cNvSpPr>
          <p:nvPr>
            <p:ph type="ctrTitle" hasCustomPrompt="1"/>
          </p:nvPr>
        </p:nvSpPr>
        <p:spPr>
          <a:xfrm>
            <a:off x="872999" y="2530930"/>
            <a:ext cx="7068129" cy="1094416"/>
          </a:xfrm>
        </p:spPr>
        <p:txBody>
          <a:bodyPr anchor="t" anchorCtr="0"/>
          <a:lstStyle>
            <a:lvl1pPr algn="l">
              <a:lnSpc>
                <a:spcPts val="3800"/>
              </a:lnSpc>
              <a:defRPr sz="3800" b="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GB" noProof="0"/>
              <a:t>Title</a:t>
            </a:r>
            <a:br>
              <a:rPr lang="en-GB" noProof="0"/>
            </a:br>
            <a:r>
              <a:rPr lang="en-GB" noProof="0"/>
              <a:t>up to two lines</a:t>
            </a:r>
          </a:p>
        </p:txBody>
      </p:sp>
      <p:sp>
        <p:nvSpPr>
          <p:cNvPr id="12" name="Subtitle 2"/>
          <p:cNvSpPr>
            <a:spLocks noGrp="1"/>
          </p:cNvSpPr>
          <p:nvPr>
            <p:ph type="subTitle" idx="1" hasCustomPrompt="1"/>
          </p:nvPr>
        </p:nvSpPr>
        <p:spPr>
          <a:xfrm>
            <a:off x="873000" y="3625345"/>
            <a:ext cx="7068128" cy="300554"/>
          </a:xfrm>
          <a:prstGeom prst="rect">
            <a:avLst/>
          </a:prstGeom>
        </p:spPr>
        <p:txBody>
          <a:bodyPr/>
          <a:lstStyle>
            <a:lvl1pPr marL="0" indent="0" algn="l">
              <a:lnSpc>
                <a:spcPct val="100000"/>
              </a:lnSpc>
              <a:buNone/>
              <a:defRPr sz="18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a:buNone/>
              <a:defRPr sz="1500"/>
            </a:lvl2pPr>
            <a:lvl3pPr marL="685663" indent="0" algn="ctr">
              <a:buNone/>
              <a:defRPr sz="1350"/>
            </a:lvl3pPr>
            <a:lvl4pPr marL="1028494" indent="0" algn="ctr">
              <a:buNone/>
              <a:defRPr sz="1200"/>
            </a:lvl4pPr>
            <a:lvl5pPr marL="1371326" indent="0" algn="ctr">
              <a:buNone/>
              <a:defRPr sz="1200"/>
            </a:lvl5pPr>
            <a:lvl6pPr marL="1714157" indent="0" algn="ctr">
              <a:buNone/>
              <a:defRPr sz="1200"/>
            </a:lvl6pPr>
            <a:lvl7pPr marL="2056989" indent="0" algn="ctr">
              <a:buNone/>
              <a:defRPr sz="1200"/>
            </a:lvl7pPr>
            <a:lvl8pPr marL="2399820" indent="0" algn="ctr">
              <a:buNone/>
              <a:defRPr sz="1200"/>
            </a:lvl8pPr>
            <a:lvl9pPr marL="2742651" indent="0" algn="ctr">
              <a:buNone/>
              <a:defRPr sz="1200"/>
            </a:lvl9pPr>
          </a:lstStyle>
          <a:p>
            <a:r>
              <a:rPr lang="en-GB" noProof="0"/>
              <a:t>Subtitle and/or name of speaker</a:t>
            </a:r>
          </a:p>
        </p:txBody>
      </p:sp>
      <p:sp>
        <p:nvSpPr>
          <p:cNvPr id="13" name="Rectangle 13">
            <a:extLst>
              <a:ext uri="{FF2B5EF4-FFF2-40B4-BE49-F238E27FC236}">
                <a16:creationId xmlns:a16="http://schemas.microsoft.com/office/drawing/2014/main" id="{8958A2E0-8A63-2249-89B5-C60ED3ED77B9}"/>
              </a:ext>
            </a:extLst>
          </p:cNvPr>
          <p:cNvSpPr/>
          <p:nvPr userDrawn="1"/>
        </p:nvSpPr>
        <p:spPr>
          <a:xfrm>
            <a:off x="0" y="2054087"/>
            <a:ext cx="603000" cy="6029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GB" sz="675" noProof="0"/>
          </a:p>
        </p:txBody>
      </p:sp>
      <p:sp>
        <p:nvSpPr>
          <p:cNvPr id="15" name="Text Placeholder 15">
            <a:extLst>
              <a:ext uri="{FF2B5EF4-FFF2-40B4-BE49-F238E27FC236}">
                <a16:creationId xmlns:a16="http://schemas.microsoft.com/office/drawing/2014/main" id="{4222CB80-7A90-0547-92AF-12750012BAE7}"/>
              </a:ext>
            </a:extLst>
          </p:cNvPr>
          <p:cNvSpPr>
            <a:spLocks noGrp="1"/>
          </p:cNvSpPr>
          <p:nvPr>
            <p:ph type="body" sz="quarter" idx="13" hasCustomPrompt="1"/>
          </p:nvPr>
        </p:nvSpPr>
        <p:spPr>
          <a:xfrm>
            <a:off x="609" y="2128700"/>
            <a:ext cx="603000" cy="116510"/>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Day</a:t>
            </a:r>
          </a:p>
        </p:txBody>
      </p:sp>
      <p:sp>
        <p:nvSpPr>
          <p:cNvPr id="17" name="Text Placeholder 19">
            <a:extLst>
              <a:ext uri="{FF2B5EF4-FFF2-40B4-BE49-F238E27FC236}">
                <a16:creationId xmlns:a16="http://schemas.microsoft.com/office/drawing/2014/main" id="{FB3A0C97-7C26-A04B-B69A-B31E879D2000}"/>
              </a:ext>
            </a:extLst>
          </p:cNvPr>
          <p:cNvSpPr>
            <a:spLocks noGrp="1"/>
          </p:cNvSpPr>
          <p:nvPr>
            <p:ph type="body" sz="quarter" idx="14" hasCustomPrompt="1"/>
          </p:nvPr>
        </p:nvSpPr>
        <p:spPr>
          <a:xfrm>
            <a:off x="609" y="2245210"/>
            <a:ext cx="603000" cy="166625"/>
          </a:xfrm>
          <a:prstGeom prst="rect">
            <a:avLst/>
          </a:prstGeom>
        </p:spPr>
        <p:txBody>
          <a:bodyPr/>
          <a:lstStyle>
            <a:lvl1pPr marL="0" indent="0" algn="ctr">
              <a:lnSpc>
                <a:spcPct val="100000"/>
              </a:lnSpc>
              <a:buFontTx/>
              <a:buNone/>
              <a:defRPr sz="12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0</a:t>
            </a:r>
          </a:p>
        </p:txBody>
      </p:sp>
      <p:sp>
        <p:nvSpPr>
          <p:cNvPr id="18" name="Text Placeholder 21">
            <a:extLst>
              <a:ext uri="{FF2B5EF4-FFF2-40B4-BE49-F238E27FC236}">
                <a16:creationId xmlns:a16="http://schemas.microsoft.com/office/drawing/2014/main" id="{B7DA81C1-B4EC-E848-8ABA-B10E92BC895D}"/>
              </a:ext>
            </a:extLst>
          </p:cNvPr>
          <p:cNvSpPr>
            <a:spLocks noGrp="1"/>
          </p:cNvSpPr>
          <p:nvPr>
            <p:ph type="body" sz="quarter" idx="15" hasCustomPrompt="1"/>
          </p:nvPr>
        </p:nvSpPr>
        <p:spPr>
          <a:xfrm>
            <a:off x="0" y="2411835"/>
            <a:ext cx="603000" cy="245159"/>
          </a:xfrm>
          <a:prstGeom prst="rect">
            <a:avLst/>
          </a:prstGeom>
        </p:spPr>
        <p:txBody>
          <a:bodyPr/>
          <a:lstStyle>
            <a:lvl1pPr marL="0" indent="0" algn="ctr">
              <a:lnSpc>
                <a:spcPct val="100000"/>
              </a:lnSpc>
              <a:buFontTx/>
              <a:buNone/>
              <a:defRPr sz="65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134973" indent="0" algn="ctr">
              <a:buFontTx/>
              <a:buNone/>
              <a:defRPr/>
            </a:lvl2pPr>
            <a:lvl3pPr marL="269946" indent="0" algn="ctr">
              <a:buFontTx/>
              <a:buNone/>
              <a:defRPr/>
            </a:lvl3pPr>
            <a:lvl4pPr marL="404919" indent="0" algn="ctr">
              <a:buFontTx/>
              <a:buNone/>
              <a:defRPr/>
            </a:lvl4pPr>
            <a:lvl5pPr marL="539892" indent="0" algn="ctr">
              <a:buFontTx/>
              <a:buNone/>
              <a:defRPr/>
            </a:lvl5pPr>
          </a:lstStyle>
          <a:p>
            <a:pPr lvl="0"/>
            <a:r>
              <a:rPr lang="en-GB" noProof="0"/>
              <a:t>Month</a:t>
            </a:r>
            <a:br>
              <a:rPr lang="en-GB" noProof="0"/>
            </a:br>
            <a:r>
              <a:rPr lang="en-GB" noProof="0"/>
              <a:t>Year</a:t>
            </a:r>
          </a:p>
        </p:txBody>
      </p:sp>
      <p:pic>
        <p:nvPicPr>
          <p:cNvPr id="9" name="Graphic 8">
            <a:extLst>
              <a:ext uri="{FF2B5EF4-FFF2-40B4-BE49-F238E27FC236}">
                <a16:creationId xmlns:a16="http://schemas.microsoft.com/office/drawing/2014/main" id="{9C9877E8-5543-B146-AE27-1CB774E9BBB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pic>
        <p:nvPicPr>
          <p:cNvPr id="16" name="Graphic 15">
            <a:extLst>
              <a:ext uri="{FF2B5EF4-FFF2-40B4-BE49-F238E27FC236}">
                <a16:creationId xmlns:a16="http://schemas.microsoft.com/office/drawing/2014/main" id="{752B48FF-E9DD-D04B-A47A-1CF877B53427}"/>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908800" y="4571992"/>
            <a:ext cx="1294295" cy="53191"/>
          </a:xfrm>
          <a:prstGeom prst="rect">
            <a:avLst/>
          </a:prstGeom>
        </p:spPr>
      </p:pic>
    </p:spTree>
    <p:extLst>
      <p:ext uri="{BB962C8B-B14F-4D97-AF65-F5344CB8AC3E}">
        <p14:creationId xmlns:p14="http://schemas.microsoft.com/office/powerpoint/2010/main" val="35831027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ithout text">
    <p:bg>
      <p:bgPr>
        <a:solidFill>
          <a:srgbClr val="E2F1FC"/>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61B6871-4343-C548-BDDB-704666C34642}"/>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2" name="Title 1">
            <a:extLst>
              <a:ext uri="{FF2B5EF4-FFF2-40B4-BE49-F238E27FC236}">
                <a16:creationId xmlns:a16="http://schemas.microsoft.com/office/drawing/2014/main" id="{531793AD-AC69-4F4F-9BC1-4B0F0A85AF69}"/>
              </a:ext>
            </a:extLst>
          </p:cNvPr>
          <p:cNvSpPr>
            <a:spLocks noGrp="1"/>
          </p:cNvSpPr>
          <p:nvPr>
            <p:ph type="title" hasCustomPrompt="1"/>
          </p:nvPr>
        </p:nvSpPr>
        <p:spPr>
          <a:xfrm>
            <a:off x="1169989" y="12821"/>
            <a:ext cx="7002462" cy="827872"/>
          </a:xfrm>
        </p:spPr>
        <p:txBody>
          <a:bodyPr/>
          <a:lstStyle/>
          <a:p>
            <a:r>
              <a:rPr lang="en-GB" noProof="0"/>
              <a:t>Title one line</a:t>
            </a:r>
          </a:p>
        </p:txBody>
      </p:sp>
      <p:cxnSp>
        <p:nvCxnSpPr>
          <p:cNvPr id="6" name="Straight Connector 5">
            <a:extLst>
              <a:ext uri="{FF2B5EF4-FFF2-40B4-BE49-F238E27FC236}">
                <a16:creationId xmlns:a16="http://schemas.microsoft.com/office/drawing/2014/main" id="{A8E8A805-4A08-9F49-8318-77125BD44AE6}"/>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9"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0258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7" name="Graphic 6">
            <a:extLst>
              <a:ext uri="{FF2B5EF4-FFF2-40B4-BE49-F238E27FC236}">
                <a16:creationId xmlns:a16="http://schemas.microsoft.com/office/drawing/2014/main" id="{12E27AD0-7EE0-A645-BEFC-5A1ECFFAE66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2277536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with text">
    <p:bg>
      <p:bgPr>
        <a:solidFill>
          <a:srgbClr val="E2F1FC"/>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0C295B-12C6-6544-ACA1-E67F85A8837B}"/>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2" name="Title 1">
            <a:extLst>
              <a:ext uri="{FF2B5EF4-FFF2-40B4-BE49-F238E27FC236}">
                <a16:creationId xmlns:a16="http://schemas.microsoft.com/office/drawing/2014/main" id="{EA3BDD07-4A36-8844-9A21-E5EE3049A84F}"/>
              </a:ext>
            </a:extLst>
          </p:cNvPr>
          <p:cNvSpPr>
            <a:spLocks noGrp="1"/>
          </p:cNvSpPr>
          <p:nvPr>
            <p:ph type="title" hasCustomPrompt="1"/>
          </p:nvPr>
        </p:nvSpPr>
        <p:spPr>
          <a:xfrm>
            <a:off x="1169987" y="18199"/>
            <a:ext cx="7002463" cy="818910"/>
          </a:xfrm>
        </p:spPr>
        <p:txBody>
          <a:bodyPr/>
          <a:lstStyle/>
          <a:p>
            <a:r>
              <a:rPr lang="en-GB" noProof="0"/>
              <a:t>Title one line</a:t>
            </a:r>
          </a:p>
        </p:txBody>
      </p:sp>
      <p:sp>
        <p:nvSpPr>
          <p:cNvPr id="9" name="Text Placeholder 8">
            <a:extLst>
              <a:ext uri="{FF2B5EF4-FFF2-40B4-BE49-F238E27FC236}">
                <a16:creationId xmlns:a16="http://schemas.microsoft.com/office/drawing/2014/main" id="{CA044341-A1D2-834F-9329-7F39DC275D67}"/>
              </a:ext>
            </a:extLst>
          </p:cNvPr>
          <p:cNvSpPr>
            <a:spLocks noGrp="1"/>
          </p:cNvSpPr>
          <p:nvPr>
            <p:ph type="body" sz="quarter" idx="14" hasCustomPrompt="1"/>
          </p:nvPr>
        </p:nvSpPr>
        <p:spPr>
          <a:xfrm>
            <a:off x="1169988" y="1077746"/>
            <a:ext cx="7002462" cy="3437994"/>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1" name="Straight Connector 10">
            <a:extLst>
              <a:ext uri="{FF2B5EF4-FFF2-40B4-BE49-F238E27FC236}">
                <a16:creationId xmlns:a16="http://schemas.microsoft.com/office/drawing/2014/main" id="{FE5F5878-D7EB-BB4A-A8D9-0A63984AF2B4}"/>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2"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7" name="Graphic 6">
            <a:extLst>
              <a:ext uri="{FF2B5EF4-FFF2-40B4-BE49-F238E27FC236}">
                <a16:creationId xmlns:a16="http://schemas.microsoft.com/office/drawing/2014/main" id="{491E4405-56EB-7A45-80DC-BC925456619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4257686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with text">
    <p:bg>
      <p:bgPr>
        <a:solidFill>
          <a:srgbClr val="E2F1FC"/>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E577E4-FCA8-AA48-B401-D07E82CBAFDF}"/>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6" name="Title 5">
            <a:extLst>
              <a:ext uri="{FF2B5EF4-FFF2-40B4-BE49-F238E27FC236}">
                <a16:creationId xmlns:a16="http://schemas.microsoft.com/office/drawing/2014/main" id="{BE0B0A0E-432C-E84D-A6C3-15684529DA92}"/>
              </a:ext>
            </a:extLst>
          </p:cNvPr>
          <p:cNvSpPr>
            <a:spLocks noGrp="1"/>
          </p:cNvSpPr>
          <p:nvPr>
            <p:ph type="title" hasCustomPrompt="1"/>
          </p:nvPr>
        </p:nvSpPr>
        <p:spPr>
          <a:xfrm>
            <a:off x="1169989" y="18200"/>
            <a:ext cx="7002462" cy="818910"/>
          </a:xfrm>
        </p:spPr>
        <p:txBody>
          <a:bodyPr/>
          <a:lstStyle/>
          <a:p>
            <a:r>
              <a:rPr lang="en-GB" noProof="0"/>
              <a:t>Title one line</a:t>
            </a:r>
          </a:p>
        </p:txBody>
      </p:sp>
      <p:sp>
        <p:nvSpPr>
          <p:cNvPr id="26" name="Text Placeholder 25">
            <a:extLst>
              <a:ext uri="{FF2B5EF4-FFF2-40B4-BE49-F238E27FC236}">
                <a16:creationId xmlns:a16="http://schemas.microsoft.com/office/drawing/2014/main" id="{2B0D786C-DA4C-2746-A899-02E5FA576BB3}"/>
              </a:ext>
            </a:extLst>
          </p:cNvPr>
          <p:cNvSpPr>
            <a:spLocks noGrp="1"/>
          </p:cNvSpPr>
          <p:nvPr>
            <p:ph type="body" sz="quarter" idx="17" hasCustomPrompt="1"/>
          </p:nvPr>
        </p:nvSpPr>
        <p:spPr>
          <a:xfrm>
            <a:off x="1169988" y="1484484"/>
            <a:ext cx="7002462" cy="3031256"/>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9" name="Straight Connector 8">
            <a:extLst>
              <a:ext uri="{FF2B5EF4-FFF2-40B4-BE49-F238E27FC236}">
                <a16:creationId xmlns:a16="http://schemas.microsoft.com/office/drawing/2014/main" id="{948AB67E-CD9E-5C42-88EC-4BF24E5EC0F9}"/>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1"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sp>
        <p:nvSpPr>
          <p:cNvPr id="12" name="Text Placeholder 6">
            <a:extLst>
              <a:ext uri="{FF2B5EF4-FFF2-40B4-BE49-F238E27FC236}">
                <a16:creationId xmlns:a16="http://schemas.microsoft.com/office/drawing/2014/main" id="{DAEC25D0-2934-914F-8E24-94717EA2ADFC}"/>
              </a:ext>
            </a:extLst>
          </p:cNvPr>
          <p:cNvSpPr>
            <a:spLocks noGrp="1"/>
          </p:cNvSpPr>
          <p:nvPr>
            <p:ph type="body" sz="quarter" idx="13" hasCustomPrompt="1"/>
          </p:nvPr>
        </p:nvSpPr>
        <p:spPr>
          <a:xfrm>
            <a:off x="1169989" y="1077747"/>
            <a:ext cx="7002464" cy="406737"/>
          </a:xfrm>
        </p:spPr>
        <p:txBody>
          <a:bodyPr/>
          <a:lstStyle>
            <a:lvl1pPr marL="0" indent="0">
              <a:lnSpc>
                <a:spcPct val="100000"/>
              </a:lnSpc>
              <a:buNone/>
              <a:defRPr sz="2400" b="1">
                <a:solidFill>
                  <a:schemeClr val="tx2"/>
                </a:solidFill>
                <a:latin typeface="+mj-lt"/>
              </a:defRPr>
            </a:lvl1pPr>
            <a:lvl2pPr marL="134973" indent="0">
              <a:lnSpc>
                <a:spcPct val="100000"/>
              </a:lnSpc>
              <a:buNone/>
              <a:defRPr sz="2000"/>
            </a:lvl2pPr>
            <a:lvl3pPr marL="269946" indent="0">
              <a:lnSpc>
                <a:spcPct val="100000"/>
              </a:lnSpc>
              <a:buNone/>
              <a:defRPr sz="2000"/>
            </a:lvl3pPr>
            <a:lvl4pPr marL="404919" indent="0">
              <a:lnSpc>
                <a:spcPct val="100000"/>
              </a:lnSpc>
              <a:buNone/>
              <a:defRPr sz="2000"/>
            </a:lvl4pPr>
            <a:lvl5pPr marL="539892" indent="0">
              <a:lnSpc>
                <a:spcPct val="100000"/>
              </a:lnSpc>
              <a:buNone/>
              <a:defRPr sz="2000"/>
            </a:lvl5pPr>
          </a:lstStyle>
          <a:p>
            <a:pPr lvl="0"/>
            <a:r>
              <a:rPr lang="en-GB" noProof="0"/>
              <a:t>Subtitle</a:t>
            </a:r>
          </a:p>
        </p:txBody>
      </p:sp>
      <p:pic>
        <p:nvPicPr>
          <p:cNvPr id="10" name="Graphic 9">
            <a:extLst>
              <a:ext uri="{FF2B5EF4-FFF2-40B4-BE49-F238E27FC236}">
                <a16:creationId xmlns:a16="http://schemas.microsoft.com/office/drawing/2014/main" id="{A91F53B9-255D-4F42-ACC0-22A9049FB1F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2080009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with image">
    <p:bg>
      <p:bgPr>
        <a:solidFill>
          <a:srgbClr val="E2F1FC"/>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EAACCD1-686C-CD48-9261-60297C8ED3D7}"/>
              </a:ext>
            </a:extLst>
          </p:cNvPr>
          <p:cNvPicPr>
            <a:picLocks noChangeAspect="1"/>
          </p:cNvPicPr>
          <p:nvPr userDrawn="1"/>
        </p:nvPicPr>
        <p:blipFill>
          <a:blip r:embed="rId2"/>
          <a:stretch>
            <a:fillRect/>
          </a:stretch>
        </p:blipFill>
        <p:spPr>
          <a:xfrm>
            <a:off x="2628" y="0"/>
            <a:ext cx="9141372" cy="5143500"/>
          </a:xfrm>
          <a:prstGeom prst="rect">
            <a:avLst/>
          </a:prstGeom>
        </p:spPr>
      </p:pic>
      <p:sp>
        <p:nvSpPr>
          <p:cNvPr id="6" name="Title 5">
            <a:extLst>
              <a:ext uri="{FF2B5EF4-FFF2-40B4-BE49-F238E27FC236}">
                <a16:creationId xmlns:a16="http://schemas.microsoft.com/office/drawing/2014/main" id="{BE0B0A0E-432C-E84D-A6C3-15684529DA92}"/>
              </a:ext>
            </a:extLst>
          </p:cNvPr>
          <p:cNvSpPr>
            <a:spLocks noGrp="1"/>
          </p:cNvSpPr>
          <p:nvPr>
            <p:ph type="title" hasCustomPrompt="1"/>
          </p:nvPr>
        </p:nvSpPr>
        <p:spPr>
          <a:xfrm>
            <a:off x="1169989" y="18200"/>
            <a:ext cx="7002462" cy="818910"/>
          </a:xfrm>
        </p:spPr>
        <p:txBody>
          <a:bodyPr/>
          <a:lstStyle/>
          <a:p>
            <a:r>
              <a:rPr lang="en-GB" noProof="0"/>
              <a:t>Title one line</a:t>
            </a:r>
          </a:p>
        </p:txBody>
      </p:sp>
      <p:sp>
        <p:nvSpPr>
          <p:cNvPr id="8" name="Content Placeholder 7">
            <a:extLst>
              <a:ext uri="{FF2B5EF4-FFF2-40B4-BE49-F238E27FC236}">
                <a16:creationId xmlns:a16="http://schemas.microsoft.com/office/drawing/2014/main" id="{4F4860E1-64F3-7E48-AA60-BB896487396F}"/>
              </a:ext>
            </a:extLst>
          </p:cNvPr>
          <p:cNvSpPr>
            <a:spLocks noGrp="1"/>
          </p:cNvSpPr>
          <p:nvPr>
            <p:ph sz="quarter" idx="17" hasCustomPrompt="1"/>
          </p:nvPr>
        </p:nvSpPr>
        <p:spPr>
          <a:xfrm>
            <a:off x="1169987" y="1077746"/>
            <a:ext cx="7002463" cy="3437994"/>
          </a:xfrm>
        </p:spPr>
        <p:txBody>
          <a:bodyPr/>
          <a:lstStyle/>
          <a:p>
            <a:pPr lvl="0"/>
            <a:r>
              <a:rPr lang="en-GB" noProof="0"/>
              <a:t>Text</a:t>
            </a:r>
          </a:p>
          <a:p>
            <a:pPr lvl="1"/>
            <a:r>
              <a:rPr lang="en-GB" noProof="0"/>
              <a:t>Second level</a:t>
            </a:r>
          </a:p>
          <a:p>
            <a:pPr lvl="2"/>
            <a:r>
              <a:rPr lang="en-GB" noProof="0"/>
              <a:t>Third level</a:t>
            </a:r>
          </a:p>
          <a:p>
            <a:pPr lvl="3"/>
            <a:r>
              <a:rPr lang="en-GB" noProof="0"/>
              <a:t>Fourth level</a:t>
            </a:r>
          </a:p>
          <a:p>
            <a:pPr lvl="4"/>
            <a:r>
              <a:rPr lang="en-GB" noProof="0"/>
              <a:t>Fifth level</a:t>
            </a:r>
          </a:p>
        </p:txBody>
      </p:sp>
      <p:cxnSp>
        <p:nvCxnSpPr>
          <p:cNvPr id="10" name="Straight Connector 9">
            <a:extLst>
              <a:ext uri="{FF2B5EF4-FFF2-40B4-BE49-F238E27FC236}">
                <a16:creationId xmlns:a16="http://schemas.microsoft.com/office/drawing/2014/main" id="{9A5C7522-4134-4C45-9335-F7F32CE94A56}"/>
              </a:ext>
            </a:extLst>
          </p:cNvPr>
          <p:cNvCxnSpPr>
            <a:cxnSpLocks/>
          </p:cNvCxnSpPr>
          <p:nvPr userDrawn="1"/>
        </p:nvCxnSpPr>
        <p:spPr>
          <a:xfrm>
            <a:off x="1169988" y="899861"/>
            <a:ext cx="7974013" cy="0"/>
          </a:xfrm>
          <a:prstGeom prst="line">
            <a:avLst/>
          </a:prstGeom>
          <a:ln w="12700">
            <a:gradFill>
              <a:gsLst>
                <a:gs pos="0">
                  <a:schemeClr val="accent1">
                    <a:lumMod val="100000"/>
                  </a:schemeClr>
                </a:gs>
                <a:gs pos="90000">
                  <a:schemeClr val="accent1">
                    <a:lumMod val="100000"/>
                  </a:schemeClr>
                </a:gs>
                <a:gs pos="100000">
                  <a:schemeClr val="accent1">
                    <a:alpha val="0"/>
                    <a:lumMod val="10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1" name="Slide Number Placeholder 8">
            <a:extLst>
              <a:ext uri="{FF2B5EF4-FFF2-40B4-BE49-F238E27FC236}">
                <a16:creationId xmlns:a16="http://schemas.microsoft.com/office/drawing/2014/main" id="{66536085-4539-9342-8D37-26A7E300D0CB}"/>
              </a:ext>
            </a:extLst>
          </p:cNvPr>
          <p:cNvSpPr>
            <a:spLocks noGrp="1"/>
          </p:cNvSpPr>
          <p:nvPr>
            <p:ph type="sldNum" sz="quarter" idx="12"/>
          </p:nvPr>
        </p:nvSpPr>
        <p:spPr>
          <a:xfrm>
            <a:off x="1083926" y="4713037"/>
            <a:ext cx="1051466" cy="278202"/>
          </a:xfrm>
          <a:prstGeom prst="rect">
            <a:avLst/>
          </a:prstGeom>
        </p:spPr>
        <p:txBody>
          <a:bodyPr/>
          <a:lstStyle>
            <a:lvl1pPr algn="l">
              <a:defRPr sz="1800"/>
            </a:lvl1pPr>
          </a:lstStyle>
          <a:p>
            <a:fld id="{993221B0-C4CD-1546-9E62-A4249094014D}" type="slidenum">
              <a:rPr lang="en-GB" smtClean="0"/>
              <a:pPr/>
              <a:t>‹#›</a:t>
            </a:fld>
            <a:endParaRPr lang="en-GB"/>
          </a:p>
        </p:txBody>
      </p:sp>
      <p:pic>
        <p:nvPicPr>
          <p:cNvPr id="7" name="Graphic 6">
            <a:extLst>
              <a:ext uri="{FF2B5EF4-FFF2-40B4-BE49-F238E27FC236}">
                <a16:creationId xmlns:a16="http://schemas.microsoft.com/office/drawing/2014/main" id="{C1AD0309-D5CE-1F44-A5FD-016332CB6B1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918450" y="4739979"/>
            <a:ext cx="1003678" cy="324145"/>
          </a:xfrm>
          <a:prstGeom prst="rect">
            <a:avLst/>
          </a:prstGeom>
        </p:spPr>
      </p:pic>
    </p:spTree>
    <p:extLst>
      <p:ext uri="{BB962C8B-B14F-4D97-AF65-F5344CB8AC3E}">
        <p14:creationId xmlns:p14="http://schemas.microsoft.com/office/powerpoint/2010/main" val="7351045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noChangeAspect="1"/>
          </p:cNvSpPr>
          <p:nvPr>
            <p:ph type="title"/>
          </p:nvPr>
        </p:nvSpPr>
        <p:spPr>
          <a:xfrm>
            <a:off x="1169989" y="71989"/>
            <a:ext cx="7002462" cy="881159"/>
          </a:xfrm>
          <a:prstGeom prst="rect">
            <a:avLst/>
          </a:prstGeom>
        </p:spPr>
        <p:txBody>
          <a:bodyPr vert="horz" lIns="0" tIns="0" rIns="0" bIns="0" rtlCol="0" anchor="b" anchorCtr="0">
            <a:noAutofit/>
          </a:bodyPr>
          <a:lstStyle/>
          <a:p>
            <a:r>
              <a:rPr lang="en-GB" noProof="0"/>
              <a:t>Title</a:t>
            </a:r>
          </a:p>
        </p:txBody>
      </p:sp>
      <p:sp>
        <p:nvSpPr>
          <p:cNvPr id="15" name="Text Placeholder 14">
            <a:extLst>
              <a:ext uri="{FF2B5EF4-FFF2-40B4-BE49-F238E27FC236}">
                <a16:creationId xmlns:a16="http://schemas.microsoft.com/office/drawing/2014/main" id="{6A012A05-E3C0-1E41-A8B0-FC31EB73192C}"/>
              </a:ext>
            </a:extLst>
          </p:cNvPr>
          <p:cNvSpPr>
            <a:spLocks noGrp="1"/>
          </p:cNvSpPr>
          <p:nvPr>
            <p:ph type="body" idx="1"/>
          </p:nvPr>
        </p:nvSpPr>
        <p:spPr>
          <a:xfrm>
            <a:off x="1170000" y="1079834"/>
            <a:ext cx="7002450" cy="3365480"/>
          </a:xfrm>
          <a:prstGeom prst="rect">
            <a:avLst/>
          </a:prstGeom>
        </p:spPr>
        <p:txBody>
          <a:bodyPr vert="horz" lIns="0" tIns="0" rIns="0" bIns="0" rtlCol="0">
            <a:noAutofit/>
          </a:bodyPr>
          <a:lstStyle/>
          <a:p>
            <a:pPr lvl="0"/>
            <a:r>
              <a:rPr lang="en-GB" noProof="0"/>
              <a:t>Text</a:t>
            </a:r>
          </a:p>
          <a:p>
            <a:pPr lvl="1"/>
            <a:r>
              <a:rPr lang="en-GB" noProof="0"/>
              <a:t>Text</a:t>
            </a:r>
          </a:p>
          <a:p>
            <a:pPr lvl="2"/>
            <a:r>
              <a:rPr lang="en-GB" noProof="0"/>
              <a:t>Text</a:t>
            </a:r>
          </a:p>
          <a:p>
            <a:pPr lvl="3"/>
            <a:r>
              <a:rPr lang="en-GB" noProof="0"/>
              <a:t>Text</a:t>
            </a:r>
          </a:p>
          <a:p>
            <a:pPr lvl="4"/>
            <a:r>
              <a:rPr lang="en-GB" noProof="0"/>
              <a:t>Text</a:t>
            </a:r>
          </a:p>
        </p:txBody>
      </p:sp>
      <p:sp>
        <p:nvSpPr>
          <p:cNvPr id="7" name="Slide Number Placeholder 8">
            <a:extLst>
              <a:ext uri="{FF2B5EF4-FFF2-40B4-BE49-F238E27FC236}">
                <a16:creationId xmlns:a16="http://schemas.microsoft.com/office/drawing/2014/main" id="{66536085-4539-9342-8D37-26A7E300D0CB}"/>
              </a:ext>
            </a:extLst>
          </p:cNvPr>
          <p:cNvSpPr>
            <a:spLocks noGrp="1"/>
          </p:cNvSpPr>
          <p:nvPr>
            <p:ph type="sldNum" sz="quarter" idx="4"/>
          </p:nvPr>
        </p:nvSpPr>
        <p:spPr>
          <a:xfrm>
            <a:off x="1169988" y="4572000"/>
            <a:ext cx="1051466" cy="419546"/>
          </a:xfrm>
          <a:prstGeom prst="rect">
            <a:avLst/>
          </a:prstGeom>
        </p:spPr>
        <p:txBody>
          <a:bodyPr/>
          <a:lstStyle>
            <a:lvl1pPr algn="l">
              <a:defRPr sz="1800" b="1">
                <a:solidFill>
                  <a:schemeClr val="bg1"/>
                </a:solidFill>
              </a:defRPr>
            </a:lvl1pPr>
          </a:lstStyle>
          <a:p>
            <a:fld id="{993221B0-C4CD-1546-9E62-A4249094014D}" type="slidenum">
              <a:rPr lang="en-GB" smtClean="0"/>
              <a:pPr/>
              <a:t>‹#›</a:t>
            </a:fld>
            <a:endParaRPr lang="en-GB"/>
          </a:p>
        </p:txBody>
      </p:sp>
    </p:spTree>
    <p:extLst>
      <p:ext uri="{BB962C8B-B14F-4D97-AF65-F5344CB8AC3E}">
        <p14:creationId xmlns:p14="http://schemas.microsoft.com/office/powerpoint/2010/main" val="3198812650"/>
      </p:ext>
    </p:extLst>
  </p:cSld>
  <p:clrMap bg1="lt1" tx1="dk1" bg2="lt2" tx2="dk2" accent1="accent1" accent2="accent2" accent3="accent3" accent4="accent4" accent5="accent5" accent6="accent6" hlink="hlink" folHlink="folHlink"/>
  <p:sldLayoutIdLst>
    <p:sldLayoutId id="2147483661" r:id="rId1"/>
    <p:sldLayoutId id="2147483682" r:id="rId2"/>
    <p:sldLayoutId id="2147483679" r:id="rId3"/>
    <p:sldLayoutId id="2147483680" r:id="rId4"/>
    <p:sldLayoutId id="2147483681" r:id="rId5"/>
    <p:sldLayoutId id="2147483671" r:id="rId6"/>
    <p:sldLayoutId id="2147483672" r:id="rId7"/>
    <p:sldLayoutId id="2147483670" r:id="rId8"/>
    <p:sldLayoutId id="2147483673" r:id="rId9"/>
    <p:sldLayoutId id="2147483674" r:id="rId10"/>
    <p:sldLayoutId id="2147483675" r:id="rId11"/>
    <p:sldLayoutId id="2147483676" r:id="rId12"/>
    <p:sldLayoutId id="2147483677"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8" r:id="rId22"/>
    <p:sldLayoutId id="2147483683" r:id="rId23"/>
  </p:sldLayoutIdLst>
  <p:hf hdr="0"/>
  <p:txStyles>
    <p:titleStyle>
      <a:lvl1pPr marL="0" indent="0" algn="l" defTabSz="685663" rtl="0" eaLnBrk="1" latinLnBrk="0" hangingPunct="1">
        <a:lnSpc>
          <a:spcPct val="100000"/>
        </a:lnSpc>
        <a:spcBef>
          <a:spcPct val="0"/>
        </a:spcBef>
        <a:buNone/>
        <a:tabLst/>
        <a:defRPr sz="3800" b="1" i="0" kern="1200">
          <a:solidFill>
            <a:schemeClr val="tx2"/>
          </a:solidFill>
          <a:latin typeface="+mj-lt"/>
          <a:ea typeface="Open Sans Semibold" panose="020B0306030504020204" pitchFamily="34" charset="0"/>
          <a:cs typeface="Open Sans Semibold" panose="020B0306030504020204" pitchFamily="34" charset="0"/>
        </a:defRPr>
      </a:lvl1pPr>
    </p:titleStyle>
    <p:bodyStyle>
      <a:lvl1pPr marL="134973" indent="-134973" algn="l" defTabSz="685663" rtl="0" eaLnBrk="1" latinLnBrk="0" hangingPunct="1">
        <a:lnSpc>
          <a:spcPct val="120000"/>
        </a:lnSpc>
        <a:spcBef>
          <a:spcPts val="0"/>
        </a:spcBef>
        <a:buClr>
          <a:schemeClr val="accent1"/>
        </a:buClr>
        <a:buFont typeface="Arial" panose="020B0604020202020204" pitchFamily="34" charset="0"/>
        <a:buChar char="•"/>
        <a:defRPr sz="2400" b="0" i="0" kern="1200">
          <a:solidFill>
            <a:schemeClr val="tx1"/>
          </a:solidFill>
          <a:latin typeface="+mn-lt"/>
          <a:ea typeface="Open Sans Light" panose="020B0306030504020204" pitchFamily="34" charset="0"/>
          <a:cs typeface="Open Sans Light" panose="020B0306030504020204" pitchFamily="34" charset="0"/>
        </a:defRPr>
      </a:lvl1pPr>
      <a:lvl2pPr marL="269946" indent="-134973" algn="l" defTabSz="685663" rtl="0" eaLnBrk="1" latinLnBrk="0" hangingPunct="1">
        <a:lnSpc>
          <a:spcPct val="120000"/>
        </a:lnSpc>
        <a:spcBef>
          <a:spcPts val="0"/>
        </a:spcBef>
        <a:buFont typeface="System Font Regular"/>
        <a:buChar char="-"/>
        <a:defRPr sz="2400" b="0" i="0" kern="1200">
          <a:solidFill>
            <a:schemeClr val="tx1"/>
          </a:solidFill>
          <a:latin typeface="+mn-lt"/>
          <a:ea typeface="Open Sans Light" panose="020B0306030504020204" pitchFamily="34" charset="0"/>
          <a:cs typeface="Open Sans Light" panose="020B0306030504020204" pitchFamily="34" charset="0"/>
        </a:defRPr>
      </a:lvl2pPr>
      <a:lvl3pPr marL="404919" indent="-134973" algn="l" defTabSz="685663" rtl="0" eaLnBrk="1" latinLnBrk="0" hangingPunct="1">
        <a:lnSpc>
          <a:spcPct val="120000"/>
        </a:lnSpc>
        <a:spcBef>
          <a:spcPts val="0"/>
        </a:spcBef>
        <a:buClr>
          <a:schemeClr val="accent1"/>
        </a:buClr>
        <a:buFont typeface="Arial" panose="020B0604020202020204" pitchFamily="34" charset="0"/>
        <a:buChar char="•"/>
        <a:defRPr sz="2400" b="0" i="0" kern="1200">
          <a:solidFill>
            <a:schemeClr val="tx1"/>
          </a:solidFill>
          <a:latin typeface="+mn-lt"/>
          <a:ea typeface="Open Sans Light" panose="020B0306030504020204" pitchFamily="34" charset="0"/>
          <a:cs typeface="Open Sans Light" panose="020B0306030504020204" pitchFamily="34" charset="0"/>
        </a:defRPr>
      </a:lvl3pPr>
      <a:lvl4pPr marL="539892" indent="-134973" algn="l" defTabSz="685663" rtl="0" eaLnBrk="1" latinLnBrk="0" hangingPunct="1">
        <a:lnSpc>
          <a:spcPct val="120000"/>
        </a:lnSpc>
        <a:spcBef>
          <a:spcPts val="0"/>
        </a:spcBef>
        <a:buFont typeface="System Font Regular"/>
        <a:buChar char="-"/>
        <a:defRPr sz="2400" b="0" i="0" kern="1200">
          <a:solidFill>
            <a:schemeClr val="tx1"/>
          </a:solidFill>
          <a:latin typeface="+mn-lt"/>
          <a:ea typeface="Open Sans Light" panose="020B0306030504020204" pitchFamily="34" charset="0"/>
          <a:cs typeface="Open Sans Light" panose="020B0306030504020204" pitchFamily="34" charset="0"/>
        </a:defRPr>
      </a:lvl4pPr>
      <a:lvl5pPr marL="674865" indent="-134973" algn="l" defTabSz="685663" rtl="0" eaLnBrk="1" latinLnBrk="0" hangingPunct="1">
        <a:lnSpc>
          <a:spcPct val="120000"/>
        </a:lnSpc>
        <a:spcBef>
          <a:spcPts val="0"/>
        </a:spcBef>
        <a:buClr>
          <a:schemeClr val="accent1"/>
        </a:buClr>
        <a:buFont typeface="Arial" panose="020B0604020202020204" pitchFamily="34" charset="0"/>
        <a:buChar char="•"/>
        <a:defRPr sz="2400" b="0" i="0" kern="1200">
          <a:solidFill>
            <a:schemeClr val="tx1"/>
          </a:solidFill>
          <a:latin typeface="+mn-lt"/>
          <a:ea typeface="Open Sans Light" panose="020B0306030504020204" pitchFamily="34" charset="0"/>
          <a:cs typeface="Open Sans Light" panose="020B0306030504020204" pitchFamily="34" charset="0"/>
        </a:defRPr>
      </a:lvl5pPr>
      <a:lvl6pPr marL="1885573"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404"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236"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067" indent="-171416" algn="l" defTabSz="68566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663" rtl="0" eaLnBrk="1" latinLnBrk="0" hangingPunct="1">
        <a:defRPr sz="1350" kern="1200">
          <a:solidFill>
            <a:schemeClr val="tx1"/>
          </a:solidFill>
          <a:latin typeface="+mn-lt"/>
          <a:ea typeface="+mn-ea"/>
          <a:cs typeface="+mn-cs"/>
        </a:defRPr>
      </a:lvl1pPr>
      <a:lvl2pPr marL="342831" algn="l" defTabSz="685663" rtl="0" eaLnBrk="1" latinLnBrk="0" hangingPunct="1">
        <a:defRPr sz="1350" kern="1200">
          <a:solidFill>
            <a:schemeClr val="tx1"/>
          </a:solidFill>
          <a:latin typeface="+mn-lt"/>
          <a:ea typeface="+mn-ea"/>
          <a:cs typeface="+mn-cs"/>
        </a:defRPr>
      </a:lvl2pPr>
      <a:lvl3pPr marL="685663" algn="l" defTabSz="685663" rtl="0" eaLnBrk="1" latinLnBrk="0" hangingPunct="1">
        <a:defRPr sz="1350" kern="1200">
          <a:solidFill>
            <a:schemeClr val="tx1"/>
          </a:solidFill>
          <a:latin typeface="+mn-lt"/>
          <a:ea typeface="+mn-ea"/>
          <a:cs typeface="+mn-cs"/>
        </a:defRPr>
      </a:lvl3pPr>
      <a:lvl4pPr marL="1028494" algn="l" defTabSz="685663" rtl="0" eaLnBrk="1" latinLnBrk="0" hangingPunct="1">
        <a:defRPr sz="1350" kern="1200">
          <a:solidFill>
            <a:schemeClr val="tx1"/>
          </a:solidFill>
          <a:latin typeface="+mn-lt"/>
          <a:ea typeface="+mn-ea"/>
          <a:cs typeface="+mn-cs"/>
        </a:defRPr>
      </a:lvl4pPr>
      <a:lvl5pPr marL="1371326" algn="l" defTabSz="685663" rtl="0" eaLnBrk="1" latinLnBrk="0" hangingPunct="1">
        <a:defRPr sz="1350" kern="1200">
          <a:solidFill>
            <a:schemeClr val="tx1"/>
          </a:solidFill>
          <a:latin typeface="+mn-lt"/>
          <a:ea typeface="+mn-ea"/>
          <a:cs typeface="+mn-cs"/>
        </a:defRPr>
      </a:lvl5pPr>
      <a:lvl6pPr marL="1714157" algn="l" defTabSz="685663" rtl="0" eaLnBrk="1" latinLnBrk="0" hangingPunct="1">
        <a:defRPr sz="1350" kern="1200">
          <a:solidFill>
            <a:schemeClr val="tx1"/>
          </a:solidFill>
          <a:latin typeface="+mn-lt"/>
          <a:ea typeface="+mn-ea"/>
          <a:cs typeface="+mn-cs"/>
        </a:defRPr>
      </a:lvl6pPr>
      <a:lvl7pPr marL="2056989" algn="l" defTabSz="685663" rtl="0" eaLnBrk="1" latinLnBrk="0" hangingPunct="1">
        <a:defRPr sz="1350" kern="1200">
          <a:solidFill>
            <a:schemeClr val="tx1"/>
          </a:solidFill>
          <a:latin typeface="+mn-lt"/>
          <a:ea typeface="+mn-ea"/>
          <a:cs typeface="+mn-cs"/>
        </a:defRPr>
      </a:lvl7pPr>
      <a:lvl8pPr marL="2399820" algn="l" defTabSz="685663" rtl="0" eaLnBrk="1" latinLnBrk="0" hangingPunct="1">
        <a:defRPr sz="1350" kern="1200">
          <a:solidFill>
            <a:schemeClr val="tx1"/>
          </a:solidFill>
          <a:latin typeface="+mn-lt"/>
          <a:ea typeface="+mn-ea"/>
          <a:cs typeface="+mn-cs"/>
        </a:defRPr>
      </a:lvl8pPr>
      <a:lvl9pPr marL="2742651" algn="l" defTabSz="68566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37" userDrawn="1">
          <p15:clr>
            <a:srgbClr val="F26B43"/>
          </p15:clr>
        </p15:guide>
        <p15:guide id="2" orient="horz" pos="679" userDrawn="1">
          <p15:clr>
            <a:srgbClr val="F26B43"/>
          </p15:clr>
        </p15:guide>
        <p15:guide id="3" orient="horz" pos="2845" userDrawn="1">
          <p15:clr>
            <a:srgbClr val="F26B43"/>
          </p15:clr>
        </p15:guide>
        <p15:guide id="4" pos="4604" userDrawn="1">
          <p15:clr>
            <a:srgbClr val="F26B43"/>
          </p15:clr>
        </p15:guide>
        <p15:guide id="5" pos="5148" userDrawn="1">
          <p15:clr>
            <a:srgbClr val="F26B43"/>
          </p15:clr>
        </p15:guide>
        <p15:guide id="7" pos="2993" userDrawn="1">
          <p15:clr>
            <a:srgbClr val="F26B43"/>
          </p15:clr>
        </p15:guide>
        <p15:guide id="8"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eg"/><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313EF-8E5B-D04D-8D8D-28C7CBD270F5}"/>
              </a:ext>
            </a:extLst>
          </p:cNvPr>
          <p:cNvSpPr>
            <a:spLocks noGrp="1"/>
          </p:cNvSpPr>
          <p:nvPr>
            <p:ph type="ctrTitle"/>
          </p:nvPr>
        </p:nvSpPr>
        <p:spPr>
          <a:xfrm>
            <a:off x="873000" y="1077914"/>
            <a:ext cx="7089900" cy="575541"/>
          </a:xfrm>
        </p:spPr>
        <p:txBody>
          <a:bodyPr/>
          <a:lstStyle/>
          <a:p>
            <a:pPr algn="ctr"/>
            <a:r>
              <a:rPr lang="en-US" sz="2400" b="1">
                <a:latin typeface="Open Sans"/>
                <a:ea typeface="Open Sans"/>
                <a:cs typeface="Open Sans"/>
              </a:rPr>
              <a:t>Accident predicting algorithm for road safety </a:t>
            </a:r>
            <a:endParaRPr lang="en-US" sz="2400" b="1"/>
          </a:p>
          <a:p>
            <a:pPr algn="ctr"/>
            <a:endParaRPr lang="nl-NL" sz="2400" b="1"/>
          </a:p>
        </p:txBody>
      </p:sp>
      <p:sp>
        <p:nvSpPr>
          <p:cNvPr id="3" name="Subtitle 2">
            <a:extLst>
              <a:ext uri="{FF2B5EF4-FFF2-40B4-BE49-F238E27FC236}">
                <a16:creationId xmlns:a16="http://schemas.microsoft.com/office/drawing/2014/main" id="{02D8804E-71BC-3A47-A31A-59A299F81B8C}"/>
              </a:ext>
            </a:extLst>
          </p:cNvPr>
          <p:cNvSpPr>
            <a:spLocks noGrp="1"/>
          </p:cNvSpPr>
          <p:nvPr>
            <p:ph type="subTitle" idx="1"/>
          </p:nvPr>
        </p:nvSpPr>
        <p:spPr>
          <a:xfrm>
            <a:off x="872999" y="1724540"/>
            <a:ext cx="7089901" cy="300554"/>
          </a:xfrm>
        </p:spPr>
        <p:txBody>
          <a:bodyPr vert="horz" lIns="0" tIns="0" rIns="0" bIns="0" rtlCol="0" anchor="t">
            <a:noAutofit/>
          </a:bodyPr>
          <a:lstStyle/>
          <a:p>
            <a:pPr algn="ctr"/>
            <a:r>
              <a:rPr lang="en-US">
                <a:latin typeface="Open Sans"/>
                <a:ea typeface="Open Sans"/>
                <a:cs typeface="Open Sans"/>
              </a:rPr>
              <a:t>Team No. 12</a:t>
            </a:r>
            <a:endParaRPr lang="en-US"/>
          </a:p>
        </p:txBody>
      </p:sp>
      <p:sp>
        <p:nvSpPr>
          <p:cNvPr id="7" name="TextBox 6">
            <a:extLst>
              <a:ext uri="{FF2B5EF4-FFF2-40B4-BE49-F238E27FC236}">
                <a16:creationId xmlns:a16="http://schemas.microsoft.com/office/drawing/2014/main" id="{0599E99B-F4AA-AD4D-9B87-2D21105F3822}"/>
              </a:ext>
            </a:extLst>
          </p:cNvPr>
          <p:cNvSpPr txBox="1"/>
          <p:nvPr/>
        </p:nvSpPr>
        <p:spPr>
          <a:xfrm>
            <a:off x="2418080" y="3078480"/>
            <a:ext cx="0" cy="0"/>
          </a:xfrm>
          <a:prstGeom prst="rect">
            <a:avLst/>
          </a:prstGeom>
        </p:spPr>
        <p:txBody>
          <a:bodyPr vert="horz" wrap="none" lIns="0" tIns="0" rIns="0" bIns="0" rtlCol="0">
            <a:noAutofit/>
          </a:bodyPr>
          <a:lstStyle/>
          <a:p>
            <a:pPr algn="l"/>
            <a:endParaRPr lang="en-US"/>
          </a:p>
        </p:txBody>
      </p:sp>
      <p:sp>
        <p:nvSpPr>
          <p:cNvPr id="8" name="TextBox 7">
            <a:extLst>
              <a:ext uri="{FF2B5EF4-FFF2-40B4-BE49-F238E27FC236}">
                <a16:creationId xmlns:a16="http://schemas.microsoft.com/office/drawing/2014/main" id="{4C8F92F8-5CAA-FE41-A0D0-E6DC816F1FE8}"/>
              </a:ext>
            </a:extLst>
          </p:cNvPr>
          <p:cNvSpPr txBox="1"/>
          <p:nvPr/>
        </p:nvSpPr>
        <p:spPr>
          <a:xfrm>
            <a:off x="1412240" y="3200400"/>
            <a:ext cx="0" cy="0"/>
          </a:xfrm>
          <a:prstGeom prst="rect">
            <a:avLst/>
          </a:prstGeom>
        </p:spPr>
        <p:txBody>
          <a:bodyPr vert="horz" wrap="none" lIns="0" tIns="0" rIns="0" bIns="0" rtlCol="0">
            <a:noAutofit/>
          </a:bodyPr>
          <a:lstStyle/>
          <a:p>
            <a:pPr algn="l"/>
            <a:endParaRPr lang="en-US"/>
          </a:p>
        </p:txBody>
      </p:sp>
      <p:sp>
        <p:nvSpPr>
          <p:cNvPr id="15" name="Subtitle 2">
            <a:extLst>
              <a:ext uri="{FF2B5EF4-FFF2-40B4-BE49-F238E27FC236}">
                <a16:creationId xmlns:a16="http://schemas.microsoft.com/office/drawing/2014/main" id="{7B08E454-BAA9-1696-D0E2-98E5090CCBF7}"/>
              </a:ext>
            </a:extLst>
          </p:cNvPr>
          <p:cNvSpPr txBox="1">
            <a:spLocks/>
          </p:cNvSpPr>
          <p:nvPr/>
        </p:nvSpPr>
        <p:spPr>
          <a:xfrm>
            <a:off x="872999" y="2184026"/>
            <a:ext cx="7089901" cy="300554"/>
          </a:xfrm>
          <a:prstGeom prst="rect">
            <a:avLst/>
          </a:prstGeom>
        </p:spPr>
        <p:txBody>
          <a:bodyPr vert="horz" lIns="0" tIns="0" rIns="0" bIns="0" rtlCol="0" anchor="t">
            <a:noAutofit/>
          </a:bodyPr>
          <a:lstStyle>
            <a:lvl1pPr marL="0" indent="0" algn="l" defTabSz="685663" rtl="0" eaLnBrk="1" latinLnBrk="0" hangingPunct="1">
              <a:lnSpc>
                <a:spcPct val="100000"/>
              </a:lnSpc>
              <a:spcBef>
                <a:spcPts val="0"/>
              </a:spcBef>
              <a:buClr>
                <a:schemeClr val="accent1"/>
              </a:buClr>
              <a:buFont typeface="Arial" panose="020B0604020202020204" pitchFamily="34" charset="0"/>
              <a:buNone/>
              <a:defRPr sz="1800" b="0" i="0" kern="12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831" indent="0" algn="ctr" defTabSz="685663" rtl="0" eaLnBrk="1" latinLnBrk="0" hangingPunct="1">
              <a:lnSpc>
                <a:spcPct val="120000"/>
              </a:lnSpc>
              <a:spcBef>
                <a:spcPts val="0"/>
              </a:spcBef>
              <a:buFont typeface="System Font Regular"/>
              <a:buNone/>
              <a:defRPr sz="1500" b="0" i="0" kern="1200">
                <a:solidFill>
                  <a:schemeClr val="tx1"/>
                </a:solidFill>
                <a:latin typeface="+mn-lt"/>
                <a:ea typeface="Open Sans Light" panose="020B0306030504020204" pitchFamily="34" charset="0"/>
                <a:cs typeface="Open Sans Light" panose="020B0306030504020204" pitchFamily="34" charset="0"/>
              </a:defRPr>
            </a:lvl2pPr>
            <a:lvl3pPr marL="685663" indent="0" algn="ctr" defTabSz="685663" rtl="0" eaLnBrk="1" latinLnBrk="0" hangingPunct="1">
              <a:lnSpc>
                <a:spcPct val="120000"/>
              </a:lnSpc>
              <a:spcBef>
                <a:spcPts val="0"/>
              </a:spcBef>
              <a:buClr>
                <a:schemeClr val="accent1"/>
              </a:buClr>
              <a:buFont typeface="Arial" panose="020B0604020202020204" pitchFamily="34" charset="0"/>
              <a:buNone/>
              <a:defRPr sz="1350" b="0" i="0" kern="1200">
                <a:solidFill>
                  <a:schemeClr val="tx1"/>
                </a:solidFill>
                <a:latin typeface="+mn-lt"/>
                <a:ea typeface="Open Sans Light" panose="020B0306030504020204" pitchFamily="34" charset="0"/>
                <a:cs typeface="Open Sans Light" panose="020B0306030504020204" pitchFamily="34" charset="0"/>
              </a:defRPr>
            </a:lvl3pPr>
            <a:lvl4pPr marL="1028494" indent="0" algn="ctr" defTabSz="685663" rtl="0" eaLnBrk="1" latinLnBrk="0" hangingPunct="1">
              <a:lnSpc>
                <a:spcPct val="120000"/>
              </a:lnSpc>
              <a:spcBef>
                <a:spcPts val="0"/>
              </a:spcBef>
              <a:buFont typeface="System Font Regular"/>
              <a:buNone/>
              <a:defRPr sz="1200" b="0" i="0" kern="1200">
                <a:solidFill>
                  <a:schemeClr val="tx1"/>
                </a:solidFill>
                <a:latin typeface="+mn-lt"/>
                <a:ea typeface="Open Sans Light" panose="020B0306030504020204" pitchFamily="34" charset="0"/>
                <a:cs typeface="Open Sans Light" panose="020B0306030504020204" pitchFamily="34" charset="0"/>
              </a:defRPr>
            </a:lvl4pPr>
            <a:lvl5pPr marL="1371326" indent="0" algn="ctr" defTabSz="685663" rtl="0" eaLnBrk="1" latinLnBrk="0" hangingPunct="1">
              <a:lnSpc>
                <a:spcPct val="120000"/>
              </a:lnSpc>
              <a:spcBef>
                <a:spcPts val="0"/>
              </a:spcBef>
              <a:buClr>
                <a:schemeClr val="accent1"/>
              </a:buClr>
              <a:buFont typeface="Arial" panose="020B0604020202020204" pitchFamily="34" charset="0"/>
              <a:buNone/>
              <a:defRPr sz="1200" b="0" i="0" kern="1200">
                <a:solidFill>
                  <a:schemeClr val="tx1"/>
                </a:solidFill>
                <a:latin typeface="+mn-lt"/>
                <a:ea typeface="Open Sans Light" panose="020B0306030504020204" pitchFamily="34" charset="0"/>
                <a:cs typeface="Open Sans Light" panose="020B0306030504020204" pitchFamily="34" charset="0"/>
              </a:defRPr>
            </a:lvl5pPr>
            <a:lvl6pPr marL="1714157" indent="0" algn="ctr" defTabSz="685663"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6989" indent="0" algn="ctr" defTabSz="685663"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399820" indent="0" algn="ctr" defTabSz="685663"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2651" indent="0" algn="ctr" defTabSz="685663"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ctr"/>
            <a:r>
              <a:rPr lang="en-US">
                <a:latin typeface="Open Sans"/>
                <a:ea typeface="Open Sans"/>
                <a:cs typeface="Open Sans"/>
              </a:rPr>
              <a:t>Sally, Petar, Sasha, Mihai, Jonas</a:t>
            </a:r>
            <a:endParaRPr lang="en-US" sz="1800"/>
          </a:p>
          <a:p>
            <a:pPr algn="ctr"/>
            <a:endParaRPr lang="en-US"/>
          </a:p>
        </p:txBody>
      </p:sp>
      <p:sp>
        <p:nvSpPr>
          <p:cNvPr id="16" name="TextBox 15">
            <a:extLst>
              <a:ext uri="{FF2B5EF4-FFF2-40B4-BE49-F238E27FC236}">
                <a16:creationId xmlns:a16="http://schemas.microsoft.com/office/drawing/2014/main" id="{A4197CED-0EFF-24B5-149F-7A91BD4DEFAE}"/>
              </a:ext>
            </a:extLst>
          </p:cNvPr>
          <p:cNvSpPr txBox="1"/>
          <p:nvPr/>
        </p:nvSpPr>
        <p:spPr>
          <a:xfrm>
            <a:off x="4921857" y="2321781"/>
            <a:ext cx="0" cy="0"/>
          </a:xfrm>
          <a:prstGeom prst="rect">
            <a:avLst/>
          </a:prstGeom>
        </p:spPr>
        <p:txBody>
          <a:bodyPr vert="horz" wrap="none" lIns="0" tIns="0" rIns="0" bIns="0" rtlCol="0">
            <a:noAutofit/>
          </a:bodyPr>
          <a:lstStyle/>
          <a:p>
            <a:pPr algn="l"/>
            <a:endParaRPr lang="en-NL"/>
          </a:p>
        </p:txBody>
      </p:sp>
    </p:spTree>
    <p:extLst>
      <p:ext uri="{BB962C8B-B14F-4D97-AF65-F5344CB8AC3E}">
        <p14:creationId xmlns:p14="http://schemas.microsoft.com/office/powerpoint/2010/main" val="1687012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138BD-3508-3260-AB3F-FFE3CB3782DC}"/>
              </a:ext>
            </a:extLst>
          </p:cNvPr>
          <p:cNvSpPr>
            <a:spLocks noGrp="1"/>
          </p:cNvSpPr>
          <p:nvPr>
            <p:ph type="title"/>
          </p:nvPr>
        </p:nvSpPr>
        <p:spPr/>
        <p:txBody>
          <a:bodyPr/>
          <a:lstStyle/>
          <a:p>
            <a:r>
              <a:rPr lang="en-US" sz="3200">
                <a:ea typeface="+mj-lt"/>
                <a:cs typeface="+mj-lt"/>
              </a:rPr>
              <a:t>Methodology</a:t>
            </a:r>
            <a:endParaRPr lang="en-US" sz="3200">
              <a:solidFill>
                <a:srgbClr val="00416B"/>
              </a:solidFill>
              <a:ea typeface="+mj-lt"/>
              <a:cs typeface="+mj-lt"/>
            </a:endParaRPr>
          </a:p>
        </p:txBody>
      </p:sp>
      <p:sp>
        <p:nvSpPr>
          <p:cNvPr id="3" name="Content Placeholder 2">
            <a:extLst>
              <a:ext uri="{FF2B5EF4-FFF2-40B4-BE49-F238E27FC236}">
                <a16:creationId xmlns:a16="http://schemas.microsoft.com/office/drawing/2014/main" id="{C1870ADF-F23D-2EC0-B665-2F73B4D8439C}"/>
              </a:ext>
            </a:extLst>
          </p:cNvPr>
          <p:cNvSpPr>
            <a:spLocks noGrp="1"/>
          </p:cNvSpPr>
          <p:nvPr>
            <p:ph sz="quarter" idx="14"/>
          </p:nvPr>
        </p:nvSpPr>
        <p:spPr/>
        <p:txBody>
          <a:bodyPr vert="horz" lIns="0" tIns="0" rIns="0" bIns="0" rtlCol="0" anchor="t">
            <a:noAutofit/>
          </a:bodyPr>
          <a:lstStyle/>
          <a:p>
            <a:pPr marL="134620" indent="-134620"/>
            <a:r>
              <a:rPr lang="en-US" sz="1100" b="1">
                <a:ea typeface="Open Sans Light"/>
                <a:cs typeface="Open Sans Light"/>
              </a:rPr>
              <a:t>Data Collection</a:t>
            </a:r>
          </a:p>
          <a:p>
            <a:pPr marL="269875" lvl="1" indent="-134620">
              <a:buFont typeface="Courier New" panose="020B0604020202020204" pitchFamily="34" charset="0"/>
              <a:buChar char="o"/>
            </a:pPr>
            <a:r>
              <a:rPr lang="en-US" sz="1100">
                <a:ea typeface="Open Sans Light"/>
                <a:cs typeface="Open Sans Light"/>
              </a:rPr>
              <a:t>The Data Collection step includes finding sources of data, establishing what types of data are needed and ensuring a large and diverse dataset.</a:t>
            </a:r>
            <a:endParaRPr lang="en-US" sz="1100" b="1">
              <a:ea typeface="Open Sans Light"/>
              <a:cs typeface="Open Sans Light"/>
            </a:endParaRPr>
          </a:p>
          <a:p>
            <a:pPr marL="134620" indent="-134620">
              <a:buClr>
                <a:srgbClr val="EE7623"/>
              </a:buClr>
            </a:pPr>
            <a:r>
              <a:rPr lang="en-US" sz="1100" b="1">
                <a:ea typeface="+mn-lt"/>
                <a:cs typeface="+mn-lt"/>
              </a:rPr>
              <a:t>Data Pre-processing</a:t>
            </a:r>
          </a:p>
          <a:p>
            <a:pPr marL="269875" lvl="1" indent="-134620">
              <a:buFont typeface="Courier New" panose="020B0604020202020204" pitchFamily="34" charset="0"/>
              <a:buChar char="o"/>
            </a:pPr>
            <a:r>
              <a:rPr lang="en-US" sz="1100">
                <a:ea typeface="Open Sans Light"/>
                <a:cs typeface="Open Sans Light"/>
              </a:rPr>
              <a:t>The Data Pre-processing step includes cleaning and normalizing the data. It can also include labeling and augmenting data, if needed.</a:t>
            </a:r>
          </a:p>
          <a:p>
            <a:pPr marL="134620" indent="-134620">
              <a:buClr>
                <a:srgbClr val="EE7623"/>
              </a:buClr>
              <a:buFont typeface="Arial"/>
              <a:buChar char="•"/>
            </a:pPr>
            <a:r>
              <a:rPr lang="en-US" sz="1100" b="1">
                <a:solidFill>
                  <a:srgbClr val="000000"/>
                </a:solidFill>
                <a:ea typeface="+mn-lt"/>
                <a:cs typeface="+mn-lt"/>
              </a:rPr>
              <a:t>Model Selection</a:t>
            </a:r>
          </a:p>
          <a:p>
            <a:pPr marL="269875" lvl="1" indent="-134620">
              <a:buFont typeface="Courier New"/>
              <a:buChar char="o"/>
            </a:pPr>
            <a:r>
              <a:rPr lang="en-US" sz="1100">
                <a:solidFill>
                  <a:srgbClr val="000000"/>
                </a:solidFill>
                <a:ea typeface="+mn-lt"/>
                <a:cs typeface="+mn-lt"/>
              </a:rPr>
              <a:t>The Model Selection step includes finding the best model to train and test the data on.</a:t>
            </a:r>
          </a:p>
          <a:p>
            <a:pPr marL="134620" indent="-134620">
              <a:buClr>
                <a:srgbClr val="EE7623"/>
              </a:buClr>
              <a:buFont typeface="Arial,Sans-Serif"/>
              <a:buChar char="•"/>
            </a:pPr>
            <a:r>
              <a:rPr lang="en-US" sz="1100" b="1">
                <a:solidFill>
                  <a:srgbClr val="0D0D0D"/>
                </a:solidFill>
                <a:ea typeface="+mn-lt"/>
                <a:cs typeface="+mn-lt"/>
              </a:rPr>
              <a:t>Training</a:t>
            </a:r>
          </a:p>
          <a:p>
            <a:pPr marL="269875" lvl="1" indent="-134620">
              <a:buFont typeface="Courier New"/>
              <a:buChar char="o"/>
            </a:pPr>
            <a:r>
              <a:rPr lang="en-US" sz="1100">
                <a:solidFill>
                  <a:srgbClr val="0D0D0D"/>
                </a:solidFill>
                <a:ea typeface="+mn-lt"/>
                <a:cs typeface="+mn-lt"/>
              </a:rPr>
              <a:t>The Training step includes training the model on the pre-processed training data.</a:t>
            </a:r>
          </a:p>
          <a:p>
            <a:pPr marL="134620" indent="-134620">
              <a:buClr>
                <a:srgbClr val="EE7623"/>
              </a:buClr>
              <a:buFont typeface="Arial,Sans-Serif"/>
              <a:buChar char="•"/>
            </a:pPr>
            <a:r>
              <a:rPr lang="en-US" sz="1100" b="1">
                <a:solidFill>
                  <a:srgbClr val="0D0D0D"/>
                </a:solidFill>
                <a:ea typeface="+mn-lt"/>
                <a:cs typeface="+mn-lt"/>
              </a:rPr>
              <a:t>Evaluation</a:t>
            </a:r>
          </a:p>
          <a:p>
            <a:pPr marL="269875" lvl="1" indent="-134620">
              <a:buFont typeface="Courier New"/>
              <a:buChar char="o"/>
            </a:pPr>
            <a:r>
              <a:rPr lang="en-US" sz="1100">
                <a:solidFill>
                  <a:srgbClr val="0D0D0D"/>
                </a:solidFill>
                <a:ea typeface="+mn-lt"/>
                <a:cs typeface="+mn-lt"/>
              </a:rPr>
              <a:t>The Evaluation step includes grading the performance of the model on the pre-processed test data.</a:t>
            </a:r>
          </a:p>
          <a:p>
            <a:pPr marL="134620" indent="-134620">
              <a:buClr>
                <a:srgbClr val="EE7623"/>
              </a:buClr>
              <a:buFont typeface="Arial,Sans-Serif"/>
              <a:buChar char="•"/>
            </a:pPr>
            <a:r>
              <a:rPr lang="en-US" sz="1100" b="1">
                <a:solidFill>
                  <a:srgbClr val="0D0D0D"/>
                </a:solidFill>
                <a:ea typeface="+mn-lt"/>
                <a:cs typeface="+mn-lt"/>
              </a:rPr>
              <a:t>Deployment</a:t>
            </a:r>
          </a:p>
          <a:p>
            <a:pPr marL="269875" lvl="1" indent="-134620">
              <a:buFont typeface="Courier New"/>
              <a:buChar char="o"/>
            </a:pPr>
            <a:r>
              <a:rPr lang="en-US" sz="1100">
                <a:solidFill>
                  <a:srgbClr val="0D0D0D"/>
                </a:solidFill>
                <a:ea typeface="+mn-lt"/>
                <a:cs typeface="+mn-lt"/>
              </a:rPr>
              <a:t>The Deployment step includes deploying the model, evaluating its performance in real time and collecting feedback for making the model better.</a:t>
            </a:r>
            <a:endParaRPr lang="en-US" sz="1100" b="1">
              <a:solidFill>
                <a:srgbClr val="0D0D0D"/>
              </a:solidFill>
              <a:ea typeface="+mn-lt"/>
              <a:cs typeface="+mn-lt"/>
            </a:endParaRPr>
          </a:p>
        </p:txBody>
      </p:sp>
      <p:sp>
        <p:nvSpPr>
          <p:cNvPr id="4" name="Slide Number Placeholder 3">
            <a:extLst>
              <a:ext uri="{FF2B5EF4-FFF2-40B4-BE49-F238E27FC236}">
                <a16:creationId xmlns:a16="http://schemas.microsoft.com/office/drawing/2014/main" id="{22BB631B-8395-9360-C9AB-8EF213545FCA}"/>
              </a:ext>
            </a:extLst>
          </p:cNvPr>
          <p:cNvSpPr>
            <a:spLocks noGrp="1"/>
          </p:cNvSpPr>
          <p:nvPr>
            <p:ph type="sldNum" sz="quarter" idx="12"/>
          </p:nvPr>
        </p:nvSpPr>
        <p:spPr/>
        <p:txBody>
          <a:bodyPr/>
          <a:lstStyle/>
          <a:p>
            <a:fld id="{993221B0-C4CD-1546-9E62-A4249094014D}" type="slidenum">
              <a:rPr lang="en-GB" smtClean="0"/>
              <a:pPr/>
              <a:t>10</a:t>
            </a:fld>
            <a:endParaRPr lang="en-GB"/>
          </a:p>
        </p:txBody>
      </p:sp>
      <p:sp>
        <p:nvSpPr>
          <p:cNvPr id="5" name="Text Placeholder 4">
            <a:extLst>
              <a:ext uri="{FF2B5EF4-FFF2-40B4-BE49-F238E27FC236}">
                <a16:creationId xmlns:a16="http://schemas.microsoft.com/office/drawing/2014/main" id="{062D83B5-2841-716D-C2DA-F8EAF7436DBB}"/>
              </a:ext>
            </a:extLst>
          </p:cNvPr>
          <p:cNvSpPr>
            <a:spLocks noGrp="1"/>
          </p:cNvSpPr>
          <p:nvPr>
            <p:ph type="body" sz="quarter" idx="13"/>
          </p:nvPr>
        </p:nvSpPr>
        <p:spPr/>
        <p:txBody>
          <a:bodyPr vert="horz" lIns="0" tIns="0" rIns="0" bIns="0" rtlCol="0" anchor="t">
            <a:noAutofit/>
          </a:bodyPr>
          <a:lstStyle/>
          <a:p>
            <a:r>
              <a:rPr lang="en-US">
                <a:ea typeface="Open Sans Light"/>
                <a:cs typeface="Open Sans Light"/>
              </a:rPr>
              <a:t>Involved Steps</a:t>
            </a:r>
            <a:endParaRPr lang="en-US"/>
          </a:p>
        </p:txBody>
      </p:sp>
    </p:spTree>
    <p:extLst>
      <p:ext uri="{BB962C8B-B14F-4D97-AF65-F5344CB8AC3E}">
        <p14:creationId xmlns:p14="http://schemas.microsoft.com/office/powerpoint/2010/main" val="2691623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138BD-3508-3260-AB3F-FFE3CB3782DC}"/>
              </a:ext>
            </a:extLst>
          </p:cNvPr>
          <p:cNvSpPr>
            <a:spLocks noGrp="1"/>
          </p:cNvSpPr>
          <p:nvPr>
            <p:ph type="title"/>
          </p:nvPr>
        </p:nvSpPr>
        <p:spPr/>
        <p:txBody>
          <a:bodyPr/>
          <a:lstStyle/>
          <a:p>
            <a:r>
              <a:rPr lang="en-US" sz="3200">
                <a:ea typeface="+mj-lt"/>
                <a:cs typeface="+mj-lt"/>
              </a:rPr>
              <a:t>Methodology</a:t>
            </a:r>
            <a:endParaRPr lang="en-US" sz="3200">
              <a:solidFill>
                <a:srgbClr val="00416B"/>
              </a:solidFill>
              <a:ea typeface="+mj-lt"/>
              <a:cs typeface="+mj-lt"/>
            </a:endParaRPr>
          </a:p>
        </p:txBody>
      </p:sp>
      <p:sp>
        <p:nvSpPr>
          <p:cNvPr id="3" name="Content Placeholder 2">
            <a:extLst>
              <a:ext uri="{FF2B5EF4-FFF2-40B4-BE49-F238E27FC236}">
                <a16:creationId xmlns:a16="http://schemas.microsoft.com/office/drawing/2014/main" id="{C1870ADF-F23D-2EC0-B665-2F73B4D8439C}"/>
              </a:ext>
            </a:extLst>
          </p:cNvPr>
          <p:cNvSpPr>
            <a:spLocks noGrp="1"/>
          </p:cNvSpPr>
          <p:nvPr>
            <p:ph sz="quarter" idx="14"/>
          </p:nvPr>
        </p:nvSpPr>
        <p:spPr/>
        <p:txBody>
          <a:bodyPr vert="horz" lIns="0" tIns="0" rIns="0" bIns="0" rtlCol="0" anchor="t">
            <a:noAutofit/>
          </a:bodyPr>
          <a:lstStyle/>
          <a:p>
            <a:pPr marL="134620" indent="-134620"/>
            <a:r>
              <a:rPr lang="en-US" sz="1100" b="1">
                <a:ea typeface="+mn-lt"/>
                <a:cs typeface="+mn-lt"/>
              </a:rPr>
              <a:t>SQL</a:t>
            </a:r>
          </a:p>
          <a:p>
            <a:pPr marL="269875" lvl="1" indent="-134620">
              <a:buFont typeface="Courier New" panose="020B0604020202020204" pitchFamily="34" charset="0"/>
              <a:buChar char="o"/>
            </a:pPr>
            <a:r>
              <a:rPr lang="en-US" sz="1100">
                <a:ea typeface="+mn-lt"/>
                <a:cs typeface="+mn-lt"/>
              </a:rPr>
              <a:t>SQL (Structured Query Language) is a language for managing and manipulating relational databases. Techniques include SELECT queries, JOINs, subqueries, and indexing. </a:t>
            </a:r>
            <a:endParaRPr lang="en-US" sz="1100" b="1">
              <a:ea typeface="Open Sans Light"/>
              <a:cs typeface="Open Sans Light"/>
            </a:endParaRPr>
          </a:p>
          <a:p>
            <a:pPr marL="134620" indent="-134620">
              <a:buClr>
                <a:srgbClr val="EE7623"/>
              </a:buClr>
              <a:buFont typeface="Arial"/>
              <a:buChar char="•"/>
            </a:pPr>
            <a:r>
              <a:rPr lang="en-US" sz="1100" b="1">
                <a:ea typeface="+mn-lt"/>
                <a:cs typeface="+mn-lt"/>
              </a:rPr>
              <a:t>Python</a:t>
            </a:r>
            <a:endParaRPr lang="en-US" sz="1100">
              <a:ea typeface="+mn-lt"/>
              <a:cs typeface="+mn-lt"/>
            </a:endParaRPr>
          </a:p>
          <a:p>
            <a:pPr marL="269875" lvl="1" indent="-134620">
              <a:buFont typeface="Courier New"/>
              <a:buChar char="o"/>
            </a:pPr>
            <a:r>
              <a:rPr lang="en-US" sz="1100">
                <a:ea typeface="Open Sans Light"/>
                <a:cs typeface="Open Sans Light"/>
              </a:rPr>
              <a:t>Python is a versatile, high-level programming language for web development, data analysis, AI, and automation. Techniques include loops, functions and libraries.</a:t>
            </a:r>
          </a:p>
          <a:p>
            <a:pPr marL="134620" indent="-134620">
              <a:buClr>
                <a:srgbClr val="EE7623"/>
              </a:buClr>
              <a:buFont typeface="Arial,Sans-Serif"/>
              <a:buChar char="•"/>
            </a:pPr>
            <a:r>
              <a:rPr lang="en-US" sz="1100" b="1">
                <a:ea typeface="+mn-lt"/>
                <a:cs typeface="+mn-lt"/>
              </a:rPr>
              <a:t>Python libraries: psycopg2, </a:t>
            </a:r>
            <a:r>
              <a:rPr lang="en-US" sz="1100" b="1" err="1">
                <a:ea typeface="+mn-lt"/>
                <a:cs typeface="+mn-lt"/>
              </a:rPr>
              <a:t>sqlalchemy</a:t>
            </a:r>
            <a:r>
              <a:rPr lang="en-US" sz="1100" b="1">
                <a:ea typeface="+mn-lt"/>
                <a:cs typeface="+mn-lt"/>
              </a:rPr>
              <a:t>, pandas, matplotlib</a:t>
            </a:r>
            <a:endParaRPr lang="en-US" sz="1100">
              <a:ea typeface="+mn-lt"/>
              <a:cs typeface="+mn-lt"/>
            </a:endParaRPr>
          </a:p>
          <a:p>
            <a:pPr marL="269875" lvl="1" indent="-134620">
              <a:buFont typeface="Courier New,monospace"/>
              <a:buChar char="o"/>
            </a:pPr>
            <a:r>
              <a:rPr lang="en-US" sz="1100">
                <a:ea typeface="+mn-lt"/>
                <a:cs typeface="+mn-lt"/>
              </a:rPr>
              <a:t>psycopg2: A PostgreSQL adapter for Python, enabling database connection, querying, and transaction management.</a:t>
            </a:r>
            <a:endParaRPr lang="en-US" sz="1100"/>
          </a:p>
          <a:p>
            <a:pPr marL="269875" lvl="1" indent="-134620">
              <a:buFont typeface="Courier New,monospace"/>
              <a:buChar char="o"/>
            </a:pPr>
            <a:r>
              <a:rPr lang="en-US" sz="1100" err="1">
                <a:ea typeface="+mn-lt"/>
                <a:cs typeface="+mn-lt"/>
              </a:rPr>
              <a:t>SQLAlchemy</a:t>
            </a:r>
            <a:r>
              <a:rPr lang="en-US" sz="1100">
                <a:ea typeface="+mn-lt"/>
                <a:cs typeface="+mn-lt"/>
              </a:rPr>
              <a:t>: A Python ORM (</a:t>
            </a:r>
            <a:r>
              <a:rPr lang="en-US" sz="1100">
                <a:solidFill>
                  <a:srgbClr val="000000"/>
                </a:solidFill>
                <a:latin typeface="Open Sans Light"/>
                <a:ea typeface="Open Sans Light"/>
                <a:cs typeface="Open Sans Light"/>
              </a:rPr>
              <a:t>Object-Relational Mapping</a:t>
            </a:r>
            <a:r>
              <a:rPr lang="en-US" sz="1100">
                <a:ea typeface="+mn-lt"/>
                <a:cs typeface="+mn-lt"/>
              </a:rPr>
              <a:t>) for database interaction, providing high-level abstractions and direct SQL execution.</a:t>
            </a:r>
          </a:p>
          <a:p>
            <a:pPr marL="269875" lvl="1" indent="-134620">
              <a:buFont typeface="Courier New,monospace"/>
              <a:buChar char="o"/>
            </a:pPr>
            <a:r>
              <a:rPr lang="en-US" sz="1100">
                <a:ea typeface="+mn-lt"/>
                <a:cs typeface="+mn-lt"/>
              </a:rPr>
              <a:t>pandas: A data manipulation and analysis library, offering </a:t>
            </a:r>
            <a:r>
              <a:rPr lang="en-US" sz="1100" err="1">
                <a:ea typeface="+mn-lt"/>
                <a:cs typeface="+mn-lt"/>
              </a:rPr>
              <a:t>DataFrame</a:t>
            </a:r>
            <a:r>
              <a:rPr lang="en-US" sz="1100">
                <a:ea typeface="+mn-lt"/>
                <a:cs typeface="+mn-lt"/>
              </a:rPr>
              <a:t> objects for handling structured data.</a:t>
            </a:r>
          </a:p>
          <a:p>
            <a:pPr marL="269875" lvl="1" indent="-134620">
              <a:buFont typeface="Courier New,monospace"/>
              <a:buChar char="o"/>
            </a:pPr>
            <a:r>
              <a:rPr lang="en-US" sz="1100">
                <a:ea typeface="+mn-lt"/>
                <a:cs typeface="+mn-lt"/>
              </a:rPr>
              <a:t>matplotlib: A plotting library for Python, used to create static, animated, and interactive visualizations.</a:t>
            </a:r>
          </a:p>
          <a:p>
            <a:pPr marL="269875" lvl="1" indent="-134620">
              <a:buFont typeface="Courier New" panose="020B0604020202020204" pitchFamily="34" charset="0"/>
              <a:buChar char="o"/>
            </a:pPr>
            <a:endParaRPr lang="en-US" sz="1100"/>
          </a:p>
        </p:txBody>
      </p:sp>
      <p:sp>
        <p:nvSpPr>
          <p:cNvPr id="4" name="Slide Number Placeholder 3">
            <a:extLst>
              <a:ext uri="{FF2B5EF4-FFF2-40B4-BE49-F238E27FC236}">
                <a16:creationId xmlns:a16="http://schemas.microsoft.com/office/drawing/2014/main" id="{22BB631B-8395-9360-C9AB-8EF213545FCA}"/>
              </a:ext>
            </a:extLst>
          </p:cNvPr>
          <p:cNvSpPr>
            <a:spLocks noGrp="1"/>
          </p:cNvSpPr>
          <p:nvPr>
            <p:ph type="sldNum" sz="quarter" idx="12"/>
          </p:nvPr>
        </p:nvSpPr>
        <p:spPr/>
        <p:txBody>
          <a:bodyPr/>
          <a:lstStyle/>
          <a:p>
            <a:fld id="{993221B0-C4CD-1546-9E62-A4249094014D}" type="slidenum">
              <a:rPr lang="en-GB" smtClean="0"/>
              <a:pPr/>
              <a:t>11</a:t>
            </a:fld>
            <a:endParaRPr lang="en-GB"/>
          </a:p>
        </p:txBody>
      </p:sp>
      <p:sp>
        <p:nvSpPr>
          <p:cNvPr id="5" name="Text Placeholder 4">
            <a:extLst>
              <a:ext uri="{FF2B5EF4-FFF2-40B4-BE49-F238E27FC236}">
                <a16:creationId xmlns:a16="http://schemas.microsoft.com/office/drawing/2014/main" id="{062D83B5-2841-716D-C2DA-F8EAF7436DBB}"/>
              </a:ext>
            </a:extLst>
          </p:cNvPr>
          <p:cNvSpPr>
            <a:spLocks noGrp="1"/>
          </p:cNvSpPr>
          <p:nvPr>
            <p:ph type="body" sz="quarter" idx="13"/>
          </p:nvPr>
        </p:nvSpPr>
        <p:spPr>
          <a:xfrm>
            <a:off x="1169989" y="1077747"/>
            <a:ext cx="7002464" cy="406737"/>
          </a:xfrm>
        </p:spPr>
        <p:txBody>
          <a:bodyPr vert="horz" lIns="0" tIns="0" rIns="0" bIns="0" rtlCol="0" anchor="t">
            <a:noAutofit/>
          </a:bodyPr>
          <a:lstStyle/>
          <a:p>
            <a:r>
              <a:rPr lang="en-US">
                <a:ea typeface="Open Sans Light"/>
                <a:cs typeface="Open Sans Light"/>
              </a:rPr>
              <a:t>Tools and Techniques</a:t>
            </a:r>
            <a:endParaRPr lang="en-US"/>
          </a:p>
        </p:txBody>
      </p:sp>
    </p:spTree>
    <p:extLst>
      <p:ext uri="{BB962C8B-B14F-4D97-AF65-F5344CB8AC3E}">
        <p14:creationId xmlns:p14="http://schemas.microsoft.com/office/powerpoint/2010/main" val="4190433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138BD-3508-3260-AB3F-FFE3CB3782DC}"/>
              </a:ext>
            </a:extLst>
          </p:cNvPr>
          <p:cNvSpPr>
            <a:spLocks noGrp="1"/>
          </p:cNvSpPr>
          <p:nvPr>
            <p:ph type="title"/>
          </p:nvPr>
        </p:nvSpPr>
        <p:spPr/>
        <p:txBody>
          <a:bodyPr/>
          <a:lstStyle/>
          <a:p>
            <a:r>
              <a:rPr lang="en-US" sz="3200">
                <a:ea typeface="+mj-lt"/>
                <a:cs typeface="+mj-lt"/>
              </a:rPr>
              <a:t>Methodology</a:t>
            </a:r>
            <a:endParaRPr lang="en-US" sz="3200">
              <a:solidFill>
                <a:srgbClr val="00416B"/>
              </a:solidFill>
              <a:ea typeface="+mj-lt"/>
              <a:cs typeface="+mj-lt"/>
            </a:endParaRPr>
          </a:p>
        </p:txBody>
      </p:sp>
      <p:sp>
        <p:nvSpPr>
          <p:cNvPr id="3" name="Content Placeholder 2">
            <a:extLst>
              <a:ext uri="{FF2B5EF4-FFF2-40B4-BE49-F238E27FC236}">
                <a16:creationId xmlns:a16="http://schemas.microsoft.com/office/drawing/2014/main" id="{C1870ADF-F23D-2EC0-B665-2F73B4D8439C}"/>
              </a:ext>
            </a:extLst>
          </p:cNvPr>
          <p:cNvSpPr>
            <a:spLocks noGrp="1"/>
          </p:cNvSpPr>
          <p:nvPr>
            <p:ph sz="quarter" idx="14"/>
          </p:nvPr>
        </p:nvSpPr>
        <p:spPr/>
        <p:txBody>
          <a:bodyPr vert="horz" lIns="0" tIns="0" rIns="0" bIns="0" rtlCol="0" anchor="t">
            <a:noAutofit/>
          </a:bodyPr>
          <a:lstStyle/>
          <a:p>
            <a:pPr marL="0" indent="0">
              <a:buNone/>
            </a:pPr>
            <a:r>
              <a:rPr lang="en-US" sz="1100">
                <a:ea typeface="+mn-lt"/>
                <a:cs typeface="+mn-lt"/>
              </a:rPr>
              <a:t>There are many models that can be used for this problem. One of those models is the random trees model. The random trees model, often referred to as a random forest, is an ensemble learning method for classification and regression. It builds multiple decision trees and merges their results for improved accuracy and robustness. Random trees is used for its ability to improve predictive accuracy, handle large datasets with higher dimensionality, reduce overfitting, and provide robust predictions through ensemble learning.</a:t>
            </a:r>
            <a:endParaRPr lang="en-US" sz="1100" b="1">
              <a:ea typeface="+mn-lt"/>
              <a:cs typeface="+mn-lt"/>
            </a:endParaRPr>
          </a:p>
        </p:txBody>
      </p:sp>
      <p:sp>
        <p:nvSpPr>
          <p:cNvPr id="4" name="Slide Number Placeholder 3">
            <a:extLst>
              <a:ext uri="{FF2B5EF4-FFF2-40B4-BE49-F238E27FC236}">
                <a16:creationId xmlns:a16="http://schemas.microsoft.com/office/drawing/2014/main" id="{22BB631B-8395-9360-C9AB-8EF213545FCA}"/>
              </a:ext>
            </a:extLst>
          </p:cNvPr>
          <p:cNvSpPr>
            <a:spLocks noGrp="1"/>
          </p:cNvSpPr>
          <p:nvPr>
            <p:ph type="sldNum" sz="quarter" idx="12"/>
          </p:nvPr>
        </p:nvSpPr>
        <p:spPr/>
        <p:txBody>
          <a:bodyPr/>
          <a:lstStyle/>
          <a:p>
            <a:fld id="{993221B0-C4CD-1546-9E62-A4249094014D}" type="slidenum">
              <a:rPr lang="en-GB" smtClean="0"/>
              <a:pPr/>
              <a:t>12</a:t>
            </a:fld>
            <a:endParaRPr lang="en-GB"/>
          </a:p>
        </p:txBody>
      </p:sp>
      <p:sp>
        <p:nvSpPr>
          <p:cNvPr id="5" name="Text Placeholder 4">
            <a:extLst>
              <a:ext uri="{FF2B5EF4-FFF2-40B4-BE49-F238E27FC236}">
                <a16:creationId xmlns:a16="http://schemas.microsoft.com/office/drawing/2014/main" id="{062D83B5-2841-716D-C2DA-F8EAF7436DBB}"/>
              </a:ext>
            </a:extLst>
          </p:cNvPr>
          <p:cNvSpPr>
            <a:spLocks noGrp="1"/>
          </p:cNvSpPr>
          <p:nvPr>
            <p:ph type="body" sz="quarter" idx="13"/>
          </p:nvPr>
        </p:nvSpPr>
        <p:spPr>
          <a:xfrm>
            <a:off x="1169989" y="1077747"/>
            <a:ext cx="7002464" cy="406737"/>
          </a:xfrm>
        </p:spPr>
        <p:txBody>
          <a:bodyPr vert="horz" lIns="0" tIns="0" rIns="0" bIns="0" rtlCol="0" anchor="t">
            <a:noAutofit/>
          </a:bodyPr>
          <a:lstStyle/>
          <a:p>
            <a:r>
              <a:rPr lang="en-US">
                <a:ea typeface="Open Sans Light"/>
                <a:cs typeface="Open Sans Light"/>
              </a:rPr>
              <a:t>Machine Learning Model(s)</a:t>
            </a:r>
            <a:endParaRPr lang="en-US"/>
          </a:p>
        </p:txBody>
      </p:sp>
    </p:spTree>
    <p:extLst>
      <p:ext uri="{BB962C8B-B14F-4D97-AF65-F5344CB8AC3E}">
        <p14:creationId xmlns:p14="http://schemas.microsoft.com/office/powerpoint/2010/main" val="22986695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138BD-3508-3260-AB3F-FFE3CB3782DC}"/>
              </a:ext>
            </a:extLst>
          </p:cNvPr>
          <p:cNvSpPr>
            <a:spLocks noGrp="1"/>
          </p:cNvSpPr>
          <p:nvPr>
            <p:ph type="title"/>
          </p:nvPr>
        </p:nvSpPr>
        <p:spPr/>
        <p:txBody>
          <a:bodyPr/>
          <a:lstStyle/>
          <a:p>
            <a:r>
              <a:rPr lang="en-US" sz="3200">
                <a:ea typeface="+mj-lt"/>
                <a:cs typeface="+mj-lt"/>
              </a:rPr>
              <a:t>Methodology</a:t>
            </a:r>
            <a:endParaRPr lang="en-US" sz="3200">
              <a:solidFill>
                <a:srgbClr val="00416B"/>
              </a:solidFill>
              <a:ea typeface="+mj-lt"/>
              <a:cs typeface="+mj-lt"/>
            </a:endParaRPr>
          </a:p>
        </p:txBody>
      </p:sp>
      <p:sp>
        <p:nvSpPr>
          <p:cNvPr id="3" name="Content Placeholder 2">
            <a:extLst>
              <a:ext uri="{FF2B5EF4-FFF2-40B4-BE49-F238E27FC236}">
                <a16:creationId xmlns:a16="http://schemas.microsoft.com/office/drawing/2014/main" id="{C1870ADF-F23D-2EC0-B665-2F73B4D8439C}"/>
              </a:ext>
            </a:extLst>
          </p:cNvPr>
          <p:cNvSpPr>
            <a:spLocks noGrp="1"/>
          </p:cNvSpPr>
          <p:nvPr>
            <p:ph sz="quarter" idx="14"/>
          </p:nvPr>
        </p:nvSpPr>
        <p:spPr/>
        <p:txBody>
          <a:bodyPr vert="horz" lIns="0" tIns="0" rIns="0" bIns="0" rtlCol="0" anchor="t">
            <a:noAutofit/>
          </a:bodyPr>
          <a:lstStyle/>
          <a:p>
            <a:pPr marL="0" indent="0">
              <a:buNone/>
            </a:pPr>
            <a:r>
              <a:rPr lang="en-US" sz="1100">
                <a:ea typeface="+mn-lt"/>
                <a:cs typeface="+mn-lt"/>
              </a:rPr>
              <a:t>The AI extension that we are developing falls under the high-risk category. It does so because it intervenes with road authorities and misconduct of the application can recommend to the user actions that lead to what is considered by law enforcement unlawful action. The legal obligations that need to be followed can be found in the GDPR documentation and the EU AI Act. We will address the legal obligations by shaping our AI model to meet the requirements put forward by these regulations.</a:t>
            </a:r>
          </a:p>
        </p:txBody>
      </p:sp>
      <p:sp>
        <p:nvSpPr>
          <p:cNvPr id="4" name="Slide Number Placeholder 3">
            <a:extLst>
              <a:ext uri="{FF2B5EF4-FFF2-40B4-BE49-F238E27FC236}">
                <a16:creationId xmlns:a16="http://schemas.microsoft.com/office/drawing/2014/main" id="{22BB631B-8395-9360-C9AB-8EF213545FCA}"/>
              </a:ext>
            </a:extLst>
          </p:cNvPr>
          <p:cNvSpPr>
            <a:spLocks noGrp="1"/>
          </p:cNvSpPr>
          <p:nvPr>
            <p:ph type="sldNum" sz="quarter" idx="12"/>
          </p:nvPr>
        </p:nvSpPr>
        <p:spPr/>
        <p:txBody>
          <a:bodyPr/>
          <a:lstStyle/>
          <a:p>
            <a:fld id="{993221B0-C4CD-1546-9E62-A4249094014D}" type="slidenum">
              <a:rPr lang="en-GB" smtClean="0"/>
              <a:pPr/>
              <a:t>13</a:t>
            </a:fld>
            <a:endParaRPr lang="en-GB"/>
          </a:p>
        </p:txBody>
      </p:sp>
      <p:sp>
        <p:nvSpPr>
          <p:cNvPr id="5" name="Text Placeholder 4">
            <a:extLst>
              <a:ext uri="{FF2B5EF4-FFF2-40B4-BE49-F238E27FC236}">
                <a16:creationId xmlns:a16="http://schemas.microsoft.com/office/drawing/2014/main" id="{062D83B5-2841-716D-C2DA-F8EAF7436DBB}"/>
              </a:ext>
            </a:extLst>
          </p:cNvPr>
          <p:cNvSpPr>
            <a:spLocks noGrp="1"/>
          </p:cNvSpPr>
          <p:nvPr>
            <p:ph type="body" sz="quarter" idx="13"/>
          </p:nvPr>
        </p:nvSpPr>
        <p:spPr>
          <a:xfrm>
            <a:off x="1169989" y="1077747"/>
            <a:ext cx="7002464" cy="406737"/>
          </a:xfrm>
        </p:spPr>
        <p:txBody>
          <a:bodyPr vert="horz" lIns="0" tIns="0" rIns="0" bIns="0" rtlCol="0" anchor="t">
            <a:noAutofit/>
          </a:bodyPr>
          <a:lstStyle/>
          <a:p>
            <a:r>
              <a:rPr lang="en-US">
                <a:ea typeface="Open Sans Light"/>
                <a:cs typeface="Open Sans Light"/>
              </a:rPr>
              <a:t>Risk Level and Legal Obligations</a:t>
            </a:r>
            <a:endParaRPr lang="en-US"/>
          </a:p>
        </p:txBody>
      </p:sp>
    </p:spTree>
    <p:extLst>
      <p:ext uri="{BB962C8B-B14F-4D97-AF65-F5344CB8AC3E}">
        <p14:creationId xmlns:p14="http://schemas.microsoft.com/office/powerpoint/2010/main" val="33635001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35C5B-E5D1-D618-7874-1DAE8D561E48}"/>
              </a:ext>
            </a:extLst>
          </p:cNvPr>
          <p:cNvSpPr>
            <a:spLocks noGrp="1"/>
          </p:cNvSpPr>
          <p:nvPr>
            <p:ph type="title"/>
          </p:nvPr>
        </p:nvSpPr>
        <p:spPr/>
        <p:txBody>
          <a:bodyPr/>
          <a:lstStyle/>
          <a:p>
            <a:r>
              <a:rPr lang="en-NL" sz="3200">
                <a:ea typeface="Open Sans Semibold"/>
                <a:cs typeface="Open Sans Semibold"/>
              </a:rPr>
              <a:t>Project Timeline (Week 4)</a:t>
            </a:r>
            <a:endParaRPr lang="en-NL" sz="3200"/>
          </a:p>
        </p:txBody>
      </p:sp>
      <p:sp>
        <p:nvSpPr>
          <p:cNvPr id="3" name="Text Placeholder 2">
            <a:extLst>
              <a:ext uri="{FF2B5EF4-FFF2-40B4-BE49-F238E27FC236}">
                <a16:creationId xmlns:a16="http://schemas.microsoft.com/office/drawing/2014/main" id="{6A5CA6C2-8263-9339-C6CE-7777DF1D3AFF}"/>
              </a:ext>
            </a:extLst>
          </p:cNvPr>
          <p:cNvSpPr>
            <a:spLocks noGrp="1"/>
          </p:cNvSpPr>
          <p:nvPr>
            <p:ph type="body" sz="quarter" idx="14"/>
          </p:nvPr>
        </p:nvSpPr>
        <p:spPr>
          <a:xfrm>
            <a:off x="1169988" y="894236"/>
            <a:ext cx="7002462" cy="3437994"/>
          </a:xfrm>
        </p:spPr>
        <p:txBody>
          <a:bodyPr vert="horz" lIns="0" tIns="0" rIns="0" bIns="0" rtlCol="0" anchor="t">
            <a:noAutofit/>
          </a:bodyPr>
          <a:lstStyle/>
          <a:p>
            <a:pPr marL="134620" indent="-134620"/>
            <a:r>
              <a:rPr lang="en-GB" sz="1200" b="1">
                <a:ea typeface="+mn-lt"/>
                <a:cs typeface="+mn-lt"/>
              </a:rPr>
              <a:t>Tasks:</a:t>
            </a:r>
            <a:endParaRPr lang="en-GB" sz="1200" b="1">
              <a:ea typeface="Open Sans Light"/>
              <a:cs typeface="Open Sans Light"/>
            </a:endParaRPr>
          </a:p>
          <a:p>
            <a:pPr marL="134620" indent="-134620"/>
            <a:r>
              <a:rPr lang="en-GB" sz="1200" b="1">
                <a:ea typeface="+mn-lt"/>
                <a:cs typeface="+mn-lt"/>
              </a:rPr>
              <a:t>Data Preprocessing:</a:t>
            </a:r>
            <a:endParaRPr lang="en-GB" sz="1200"/>
          </a:p>
          <a:p>
            <a:pPr marL="269875" lvl="1" indent="-134620">
              <a:buFont typeface="System Font Regular" panose="020B0604020202020204" pitchFamily="34" charset="0"/>
              <a:buChar char="-"/>
            </a:pPr>
            <a:r>
              <a:rPr lang="en-GB" sz="1200">
                <a:ea typeface="+mn-lt"/>
                <a:cs typeface="+mn-lt"/>
              </a:rPr>
              <a:t>Clean and organize raw datasets.</a:t>
            </a:r>
            <a:endParaRPr lang="en-GB" sz="1200"/>
          </a:p>
          <a:p>
            <a:pPr marL="269875" lvl="1" indent="-134620">
              <a:buFont typeface="System Font Regular" panose="020B0604020202020204" pitchFamily="34" charset="0"/>
              <a:buChar char="-"/>
            </a:pPr>
            <a:r>
              <a:rPr lang="en-GB" sz="1200">
                <a:ea typeface="+mn-lt"/>
                <a:cs typeface="+mn-lt"/>
              </a:rPr>
              <a:t>Handle missing values, normalisation, and standardisation.</a:t>
            </a:r>
            <a:endParaRPr lang="en-GB" sz="1200"/>
          </a:p>
          <a:p>
            <a:pPr marL="269875" lvl="1" indent="-134620">
              <a:buFont typeface="System Font Regular" panose="020B0604020202020204" pitchFamily="34" charset="0"/>
              <a:buChar char="-"/>
            </a:pPr>
            <a:r>
              <a:rPr lang="en-GB" sz="1200">
                <a:ea typeface="+mn-lt"/>
                <a:cs typeface="+mn-lt"/>
              </a:rPr>
              <a:t>Address outliers and inconsistencies.</a:t>
            </a:r>
            <a:endParaRPr lang="en-GB" sz="1200"/>
          </a:p>
          <a:p>
            <a:pPr marL="269875" lvl="1" indent="-134620">
              <a:buFont typeface="System Font Regular" panose="020B0604020202020204" pitchFamily="34" charset="0"/>
              <a:buChar char="-"/>
            </a:pPr>
            <a:r>
              <a:rPr lang="en-GB" sz="1200">
                <a:ea typeface="+mn-lt"/>
                <a:cs typeface="+mn-lt"/>
              </a:rPr>
              <a:t>Prepare the data for initial analysis.</a:t>
            </a:r>
            <a:endParaRPr lang="en-GB" sz="1200"/>
          </a:p>
          <a:p>
            <a:pPr marL="134620" indent="-134620"/>
            <a:r>
              <a:rPr lang="en-GB" sz="1200" b="1">
                <a:ea typeface="+mn-lt"/>
                <a:cs typeface="+mn-lt"/>
              </a:rPr>
              <a:t>Initial Modelling:</a:t>
            </a:r>
            <a:endParaRPr lang="en-GB" sz="1200"/>
          </a:p>
          <a:p>
            <a:pPr marL="269875" lvl="1" indent="-134620">
              <a:buFont typeface="System Font Regular" panose="020B0604020202020204" pitchFamily="34" charset="0"/>
              <a:buChar char="-"/>
            </a:pPr>
            <a:r>
              <a:rPr lang="en-GB" sz="1200">
                <a:ea typeface="+mn-lt"/>
                <a:cs typeface="+mn-lt"/>
              </a:rPr>
              <a:t>Develop baseline predictive/descriptive models using </a:t>
            </a:r>
            <a:r>
              <a:rPr lang="en-GB" sz="1200" err="1">
                <a:ea typeface="+mn-lt"/>
                <a:cs typeface="+mn-lt"/>
              </a:rPr>
              <a:t>preprocessed</a:t>
            </a:r>
            <a:r>
              <a:rPr lang="en-GB" sz="1200">
                <a:ea typeface="+mn-lt"/>
                <a:cs typeface="+mn-lt"/>
              </a:rPr>
              <a:t> data.</a:t>
            </a:r>
            <a:endParaRPr lang="en-GB" sz="1200"/>
          </a:p>
          <a:p>
            <a:pPr marL="269875" lvl="1" indent="-134620">
              <a:buFont typeface="System Font Regular" panose="020B0604020202020204" pitchFamily="34" charset="0"/>
              <a:buChar char="-"/>
            </a:pPr>
            <a:r>
              <a:rPr lang="en-GB" sz="1200">
                <a:ea typeface="+mn-lt"/>
                <a:cs typeface="+mn-lt"/>
              </a:rPr>
              <a:t>Begin exploratory data analysis (EDA) to understand data patterns and distributions.</a:t>
            </a:r>
            <a:endParaRPr lang="en-GB" sz="1200"/>
          </a:p>
          <a:p>
            <a:pPr marL="269875" lvl="1" indent="-134620">
              <a:buFont typeface="System Font Regular" panose="020B0604020202020204" pitchFamily="34" charset="0"/>
              <a:buChar char="-"/>
            </a:pPr>
            <a:r>
              <a:rPr lang="en-GB" sz="1200">
                <a:ea typeface="+mn-lt"/>
                <a:cs typeface="+mn-lt"/>
              </a:rPr>
              <a:t>Document findings and potential challenges for the team to address.</a:t>
            </a:r>
            <a:endParaRPr lang="en-GB" sz="1200"/>
          </a:p>
          <a:p>
            <a:pPr marL="134620" indent="-134620"/>
            <a:r>
              <a:rPr lang="en-GB" sz="1200" b="1">
                <a:ea typeface="+mn-lt"/>
                <a:cs typeface="+mn-lt"/>
              </a:rPr>
              <a:t>Team Contributions:</a:t>
            </a:r>
            <a:endParaRPr lang="en-GB" sz="1200" b="1">
              <a:ea typeface="Open Sans Light"/>
              <a:cs typeface="Open Sans Light"/>
            </a:endParaRPr>
          </a:p>
          <a:p>
            <a:pPr marL="134620" indent="-134620"/>
            <a:r>
              <a:rPr lang="en-GB" sz="1200" b="1">
                <a:ea typeface="+mn-lt"/>
                <a:cs typeface="+mn-lt"/>
              </a:rPr>
              <a:t>:</a:t>
            </a:r>
            <a:r>
              <a:rPr lang="en-GB" sz="1200">
                <a:ea typeface="+mn-lt"/>
                <a:cs typeface="+mn-lt"/>
              </a:rPr>
              <a:t> Lead data cleaning and normalisation efforts.</a:t>
            </a:r>
            <a:endParaRPr lang="en-GB" sz="1200"/>
          </a:p>
          <a:p>
            <a:pPr marL="134620" indent="-134620"/>
            <a:r>
              <a:rPr lang="en-GB" sz="1200" b="1">
                <a:ea typeface="+mn-lt"/>
                <a:cs typeface="+mn-lt"/>
              </a:rPr>
              <a:t>:</a:t>
            </a:r>
            <a:r>
              <a:rPr lang="en-GB" sz="1200">
                <a:ea typeface="+mn-lt"/>
                <a:cs typeface="+mn-lt"/>
              </a:rPr>
              <a:t> Handle standardisation and outlier detection.</a:t>
            </a:r>
            <a:endParaRPr lang="en-GB" sz="1200"/>
          </a:p>
          <a:p>
            <a:pPr marL="134620" indent="-134620"/>
            <a:r>
              <a:rPr lang="en-GB" sz="1200" b="1">
                <a:ea typeface="+mn-lt"/>
                <a:cs typeface="+mn-lt"/>
              </a:rPr>
              <a:t>:</a:t>
            </a:r>
            <a:r>
              <a:rPr lang="en-GB" sz="1200">
                <a:ea typeface="+mn-lt"/>
                <a:cs typeface="+mn-lt"/>
              </a:rPr>
              <a:t> Conduct exploratory data analysis (EDA) and document insights.</a:t>
            </a:r>
            <a:endParaRPr lang="en-GB" sz="1200"/>
          </a:p>
          <a:p>
            <a:pPr marL="134620" indent="-134620"/>
            <a:r>
              <a:rPr lang="en-GB" sz="1200" b="1">
                <a:ea typeface="+mn-lt"/>
                <a:cs typeface="+mn-lt"/>
              </a:rPr>
              <a:t>:</a:t>
            </a:r>
            <a:r>
              <a:rPr lang="en-GB" sz="1200">
                <a:ea typeface="+mn-lt"/>
                <a:cs typeface="+mn-lt"/>
              </a:rPr>
              <a:t> Assist with data preprocessing and initial model development.</a:t>
            </a:r>
            <a:endParaRPr lang="en-GB" sz="1200"/>
          </a:p>
          <a:p>
            <a:pPr marL="134620" indent="-134620"/>
            <a:r>
              <a:rPr lang="en-GB" sz="1200" b="1">
                <a:ea typeface="+mn-lt"/>
                <a:cs typeface="+mn-lt"/>
              </a:rPr>
              <a:t>:</a:t>
            </a:r>
            <a:r>
              <a:rPr lang="en-GB" sz="1200">
                <a:ea typeface="+mn-lt"/>
                <a:cs typeface="+mn-lt"/>
              </a:rPr>
              <a:t> Coordinate tasks and ensure timely completion of the preprocessing phase.</a:t>
            </a:r>
            <a:endParaRPr lang="en-GB" sz="1200"/>
          </a:p>
          <a:p>
            <a:pPr marL="134620" indent="-134620"/>
            <a:endParaRPr lang="en-GB" sz="1200" b="1">
              <a:ea typeface="Open Sans Light"/>
              <a:cs typeface="Open Sans Light"/>
            </a:endParaRPr>
          </a:p>
          <a:p>
            <a:pPr marL="134620" indent="-134620"/>
            <a:endParaRPr lang="en-NL" sz="1600" b="1"/>
          </a:p>
          <a:p>
            <a:pPr marL="0" indent="0">
              <a:buNone/>
            </a:pPr>
            <a:endParaRPr lang="en-NL"/>
          </a:p>
        </p:txBody>
      </p:sp>
      <p:sp>
        <p:nvSpPr>
          <p:cNvPr id="4" name="Slide Number Placeholder 3">
            <a:extLst>
              <a:ext uri="{FF2B5EF4-FFF2-40B4-BE49-F238E27FC236}">
                <a16:creationId xmlns:a16="http://schemas.microsoft.com/office/drawing/2014/main" id="{E5A09402-3EC5-F375-EBEE-EFEF3CA0D101}"/>
              </a:ext>
            </a:extLst>
          </p:cNvPr>
          <p:cNvSpPr>
            <a:spLocks noGrp="1"/>
          </p:cNvSpPr>
          <p:nvPr>
            <p:ph type="sldNum" sz="quarter" idx="12"/>
          </p:nvPr>
        </p:nvSpPr>
        <p:spPr/>
        <p:txBody>
          <a:bodyPr/>
          <a:lstStyle/>
          <a:p>
            <a:fld id="{993221B0-C4CD-1546-9E62-A4249094014D}" type="slidenum">
              <a:rPr lang="en-GB" smtClean="0"/>
              <a:pPr/>
              <a:t>14</a:t>
            </a:fld>
            <a:endParaRPr lang="en-GB"/>
          </a:p>
        </p:txBody>
      </p:sp>
      <p:pic>
        <p:nvPicPr>
          <p:cNvPr id="6" name="Picture 5">
            <a:extLst>
              <a:ext uri="{FF2B5EF4-FFF2-40B4-BE49-F238E27FC236}">
                <a16:creationId xmlns:a16="http://schemas.microsoft.com/office/drawing/2014/main" id="{3C55C7A1-B8C0-50F2-8667-701C064CB3A0}"/>
              </a:ext>
            </a:extLst>
          </p:cNvPr>
          <p:cNvPicPr>
            <a:picLocks noChangeAspect="1"/>
          </p:cNvPicPr>
          <p:nvPr/>
        </p:nvPicPr>
        <p:blipFill rotWithShape="1">
          <a:blip r:embed="rId3"/>
          <a:srcRect r="717"/>
          <a:stretch/>
        </p:blipFill>
        <p:spPr>
          <a:xfrm>
            <a:off x="6185861" y="948144"/>
            <a:ext cx="2883188" cy="1355345"/>
          </a:xfrm>
          <a:prstGeom prst="rect">
            <a:avLst/>
          </a:prstGeom>
          <a:ln>
            <a:noFill/>
          </a:ln>
          <a:effectLst>
            <a:softEdge rad="112500"/>
          </a:effectLst>
        </p:spPr>
      </p:pic>
    </p:spTree>
    <p:extLst>
      <p:ext uri="{BB962C8B-B14F-4D97-AF65-F5344CB8AC3E}">
        <p14:creationId xmlns:p14="http://schemas.microsoft.com/office/powerpoint/2010/main" val="28423717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35C5B-E5D1-D618-7874-1DAE8D561E48}"/>
              </a:ext>
            </a:extLst>
          </p:cNvPr>
          <p:cNvSpPr>
            <a:spLocks noGrp="1"/>
          </p:cNvSpPr>
          <p:nvPr>
            <p:ph type="title"/>
          </p:nvPr>
        </p:nvSpPr>
        <p:spPr/>
        <p:txBody>
          <a:bodyPr/>
          <a:lstStyle/>
          <a:p>
            <a:r>
              <a:rPr lang="en-NL" sz="3200">
                <a:ea typeface="Open Sans Semibold"/>
                <a:cs typeface="Open Sans Semibold"/>
              </a:rPr>
              <a:t>Project Timeline (Week 5)</a:t>
            </a:r>
            <a:endParaRPr lang="en-NL" sz="3200"/>
          </a:p>
        </p:txBody>
      </p:sp>
      <p:sp>
        <p:nvSpPr>
          <p:cNvPr id="3" name="Text Placeholder 2">
            <a:extLst>
              <a:ext uri="{FF2B5EF4-FFF2-40B4-BE49-F238E27FC236}">
                <a16:creationId xmlns:a16="http://schemas.microsoft.com/office/drawing/2014/main" id="{6A5CA6C2-8263-9339-C6CE-7777DF1D3AFF}"/>
              </a:ext>
            </a:extLst>
          </p:cNvPr>
          <p:cNvSpPr>
            <a:spLocks noGrp="1"/>
          </p:cNvSpPr>
          <p:nvPr>
            <p:ph type="body" sz="quarter" idx="14"/>
          </p:nvPr>
        </p:nvSpPr>
        <p:spPr>
          <a:xfrm>
            <a:off x="1169988" y="915209"/>
            <a:ext cx="7002462" cy="3437994"/>
          </a:xfrm>
        </p:spPr>
        <p:txBody>
          <a:bodyPr vert="horz" lIns="0" tIns="0" rIns="0" bIns="0" rtlCol="0" anchor="t">
            <a:noAutofit/>
          </a:bodyPr>
          <a:lstStyle/>
          <a:p>
            <a:pPr marL="134620" indent="-134620"/>
            <a:r>
              <a:rPr lang="en-GB" sz="1200" b="1">
                <a:ea typeface="+mn-lt"/>
                <a:cs typeface="+mn-lt"/>
              </a:rPr>
              <a:t>Tasks:</a:t>
            </a:r>
          </a:p>
          <a:p>
            <a:pPr marL="134620" indent="-134620"/>
            <a:r>
              <a:rPr lang="en-GB" sz="1200" b="1">
                <a:ea typeface="+mn-lt"/>
                <a:cs typeface="+mn-lt"/>
              </a:rPr>
              <a:t>Developing the Machine Learning Model:</a:t>
            </a:r>
            <a:endParaRPr lang="en-GB">
              <a:ea typeface="+mn-lt"/>
              <a:cs typeface="+mn-lt"/>
            </a:endParaRPr>
          </a:p>
          <a:p>
            <a:pPr marL="269875" lvl="1" indent="-134620">
              <a:buFont typeface="System Font Regular" panose="020B0604020202020204" pitchFamily="34" charset="0"/>
              <a:buChar char="-"/>
            </a:pPr>
            <a:r>
              <a:rPr lang="en-GB" sz="1200">
                <a:ea typeface="+mn-lt"/>
                <a:cs typeface="+mn-lt"/>
              </a:rPr>
              <a:t>Select appropriate algorithms for predictive modelling (e.g., regression, classification).</a:t>
            </a:r>
            <a:endParaRPr lang="en-GB">
              <a:ea typeface="+mn-lt"/>
              <a:cs typeface="+mn-lt"/>
            </a:endParaRPr>
          </a:p>
          <a:p>
            <a:pPr marL="269875" lvl="1" indent="-134620">
              <a:buFont typeface="System Font Regular" panose="020B0604020202020204" pitchFamily="34" charset="0"/>
              <a:buChar char="-"/>
            </a:pPr>
            <a:r>
              <a:rPr lang="en-GB" sz="1200">
                <a:ea typeface="+mn-lt"/>
                <a:cs typeface="+mn-lt"/>
              </a:rPr>
              <a:t>Train models using the </a:t>
            </a:r>
            <a:r>
              <a:rPr lang="en-GB" sz="1200" err="1">
                <a:ea typeface="+mn-lt"/>
                <a:cs typeface="+mn-lt"/>
              </a:rPr>
              <a:t>preprocessed</a:t>
            </a:r>
            <a:r>
              <a:rPr lang="en-GB" sz="1200">
                <a:ea typeface="+mn-lt"/>
                <a:cs typeface="+mn-lt"/>
              </a:rPr>
              <a:t> data.</a:t>
            </a:r>
            <a:endParaRPr lang="en-GB">
              <a:ea typeface="+mn-lt"/>
              <a:cs typeface="+mn-lt"/>
            </a:endParaRPr>
          </a:p>
          <a:p>
            <a:pPr marL="269875" lvl="1" indent="-134620">
              <a:buFont typeface="System Font Regular" panose="020B0604020202020204" pitchFamily="34" charset="0"/>
              <a:buChar char="-"/>
            </a:pPr>
            <a:r>
              <a:rPr lang="en-GB" sz="1200">
                <a:ea typeface="+mn-lt"/>
                <a:cs typeface="+mn-lt"/>
              </a:rPr>
              <a:t>Optimize model parameters to improve accuracy.</a:t>
            </a:r>
            <a:endParaRPr lang="en-GB">
              <a:ea typeface="+mn-lt"/>
              <a:cs typeface="+mn-lt"/>
            </a:endParaRPr>
          </a:p>
          <a:p>
            <a:pPr marL="269875" lvl="1" indent="-134620">
              <a:buFont typeface="System Font Regular" panose="020B0604020202020204" pitchFamily="34" charset="0"/>
              <a:buChar char="-"/>
            </a:pPr>
            <a:r>
              <a:rPr lang="en-GB" sz="1200">
                <a:ea typeface="+mn-lt"/>
                <a:cs typeface="+mn-lt"/>
              </a:rPr>
              <a:t>Begin evaluating the models based on initial performance metrics.</a:t>
            </a:r>
            <a:endParaRPr lang="en-GB">
              <a:ea typeface="+mn-lt"/>
              <a:cs typeface="+mn-lt"/>
            </a:endParaRPr>
          </a:p>
          <a:p>
            <a:pPr marL="269875" lvl="1" indent="-134620">
              <a:buFont typeface="System Font Regular" panose="020B0604020202020204" pitchFamily="34" charset="0"/>
              <a:buChar char="-"/>
            </a:pPr>
            <a:r>
              <a:rPr lang="en-GB" sz="1200" b="1">
                <a:ea typeface="+mn-lt"/>
                <a:cs typeface="+mn-lt"/>
              </a:rPr>
              <a:t>Team Contributions:</a:t>
            </a:r>
            <a:endParaRPr lang="en-GB">
              <a:ea typeface="+mn-lt"/>
              <a:cs typeface="+mn-lt"/>
            </a:endParaRPr>
          </a:p>
          <a:p>
            <a:pPr marL="134620" indent="-134620"/>
            <a:r>
              <a:rPr lang="en-GB" sz="1200" b="1">
                <a:ea typeface="+mn-lt"/>
                <a:cs typeface="+mn-lt"/>
              </a:rPr>
              <a:t>: </a:t>
            </a:r>
            <a:r>
              <a:rPr lang="en-GB" sz="1200">
                <a:ea typeface="+mn-lt"/>
                <a:cs typeface="+mn-lt"/>
              </a:rPr>
              <a:t>Develop and optimize predictive models.</a:t>
            </a:r>
            <a:endParaRPr lang="en-GB">
              <a:ea typeface="+mn-lt"/>
              <a:cs typeface="+mn-lt"/>
            </a:endParaRPr>
          </a:p>
          <a:p>
            <a:pPr marL="134620" indent="-134620"/>
            <a:r>
              <a:rPr lang="en-GB" sz="1200" b="1">
                <a:ea typeface="+mn-lt"/>
                <a:cs typeface="+mn-lt"/>
              </a:rPr>
              <a:t>: </a:t>
            </a:r>
            <a:r>
              <a:rPr lang="en-GB" sz="1200">
                <a:ea typeface="+mn-lt"/>
                <a:cs typeface="+mn-lt"/>
              </a:rPr>
              <a:t>Evaluate model performance and perform hyperparameter tuning.</a:t>
            </a:r>
            <a:endParaRPr lang="en-GB">
              <a:ea typeface="+mn-lt"/>
              <a:cs typeface="+mn-lt"/>
            </a:endParaRPr>
          </a:p>
          <a:p>
            <a:pPr marL="134620" indent="-134620"/>
            <a:r>
              <a:rPr lang="en-GB" sz="1200" b="1">
                <a:ea typeface="+mn-lt"/>
                <a:cs typeface="+mn-lt"/>
              </a:rPr>
              <a:t>: </a:t>
            </a:r>
            <a:r>
              <a:rPr lang="en-GB" sz="1200">
                <a:ea typeface="+mn-lt"/>
                <a:cs typeface="+mn-lt"/>
              </a:rPr>
              <a:t>Document performance metrics and compare different models.</a:t>
            </a:r>
            <a:endParaRPr lang="en-GB">
              <a:ea typeface="+mn-lt"/>
              <a:cs typeface="+mn-lt"/>
            </a:endParaRPr>
          </a:p>
          <a:p>
            <a:pPr marL="134620" indent="-134620"/>
            <a:r>
              <a:rPr lang="en-GB" sz="1200" b="1">
                <a:ea typeface="+mn-lt"/>
                <a:cs typeface="+mn-lt"/>
              </a:rPr>
              <a:t>: </a:t>
            </a:r>
            <a:r>
              <a:rPr lang="en-GB" sz="1200">
                <a:ea typeface="+mn-lt"/>
                <a:cs typeface="+mn-lt"/>
              </a:rPr>
              <a:t>Assist with model training and optimization.</a:t>
            </a:r>
            <a:endParaRPr lang="en-GB">
              <a:ea typeface="+mn-lt"/>
              <a:cs typeface="+mn-lt"/>
            </a:endParaRPr>
          </a:p>
          <a:p>
            <a:pPr marL="134620" indent="-134620">
              <a:buClr>
                <a:srgbClr val="EE7623"/>
              </a:buClr>
            </a:pPr>
            <a:r>
              <a:rPr lang="en-GB" sz="1200" b="1">
                <a:ea typeface="+mn-lt"/>
                <a:cs typeface="+mn-lt"/>
              </a:rPr>
              <a:t>:</a:t>
            </a:r>
            <a:r>
              <a:rPr lang="en-GB" sz="1200">
                <a:ea typeface="+mn-lt"/>
                <a:cs typeface="+mn-lt"/>
              </a:rPr>
              <a:t> Oversee the modelling process and ensure comprehensive documentation.</a:t>
            </a:r>
            <a:endParaRPr lang="en-GB">
              <a:ea typeface="+mn-lt"/>
              <a:cs typeface="+mn-lt"/>
            </a:endParaRPr>
          </a:p>
          <a:p>
            <a:pPr marL="134620" indent="-134620">
              <a:buClr>
                <a:srgbClr val="EE7623"/>
              </a:buClr>
            </a:pPr>
            <a:endParaRPr lang="en-GB" sz="1200" b="1">
              <a:ea typeface="+mn-lt"/>
              <a:cs typeface="+mn-lt"/>
            </a:endParaRPr>
          </a:p>
          <a:p>
            <a:pPr marL="134620" indent="-134620"/>
            <a:endParaRPr lang="en-GB" sz="1600" b="1"/>
          </a:p>
          <a:p>
            <a:pPr marL="0" indent="0">
              <a:buNone/>
            </a:pPr>
            <a:endParaRPr lang="en-NL"/>
          </a:p>
        </p:txBody>
      </p:sp>
      <p:sp>
        <p:nvSpPr>
          <p:cNvPr id="4" name="Slide Number Placeholder 3">
            <a:extLst>
              <a:ext uri="{FF2B5EF4-FFF2-40B4-BE49-F238E27FC236}">
                <a16:creationId xmlns:a16="http://schemas.microsoft.com/office/drawing/2014/main" id="{E5A09402-3EC5-F375-EBEE-EFEF3CA0D101}"/>
              </a:ext>
            </a:extLst>
          </p:cNvPr>
          <p:cNvSpPr>
            <a:spLocks noGrp="1"/>
          </p:cNvSpPr>
          <p:nvPr>
            <p:ph type="sldNum" sz="quarter" idx="12"/>
          </p:nvPr>
        </p:nvSpPr>
        <p:spPr/>
        <p:txBody>
          <a:bodyPr/>
          <a:lstStyle/>
          <a:p>
            <a:fld id="{993221B0-C4CD-1546-9E62-A4249094014D}" type="slidenum">
              <a:rPr lang="en-GB" smtClean="0"/>
              <a:pPr/>
              <a:t>15</a:t>
            </a:fld>
            <a:endParaRPr lang="en-GB"/>
          </a:p>
        </p:txBody>
      </p:sp>
      <p:pic>
        <p:nvPicPr>
          <p:cNvPr id="6" name="Picture 5">
            <a:extLst>
              <a:ext uri="{FF2B5EF4-FFF2-40B4-BE49-F238E27FC236}">
                <a16:creationId xmlns:a16="http://schemas.microsoft.com/office/drawing/2014/main" id="{7A36CA5D-ECE1-F960-4FC1-3631B2C78D60}"/>
              </a:ext>
            </a:extLst>
          </p:cNvPr>
          <p:cNvPicPr>
            <a:picLocks noChangeAspect="1"/>
          </p:cNvPicPr>
          <p:nvPr/>
        </p:nvPicPr>
        <p:blipFill>
          <a:blip r:embed="rId3"/>
          <a:stretch>
            <a:fillRect/>
          </a:stretch>
        </p:blipFill>
        <p:spPr>
          <a:xfrm>
            <a:off x="0" y="3622792"/>
            <a:ext cx="3527836" cy="1008826"/>
          </a:xfrm>
          <a:prstGeom prst="rect">
            <a:avLst/>
          </a:prstGeom>
          <a:ln>
            <a:noFill/>
          </a:ln>
          <a:effectLst>
            <a:softEdge rad="112500"/>
          </a:effectLst>
        </p:spPr>
      </p:pic>
    </p:spTree>
    <p:extLst>
      <p:ext uri="{BB962C8B-B14F-4D97-AF65-F5344CB8AC3E}">
        <p14:creationId xmlns:p14="http://schemas.microsoft.com/office/powerpoint/2010/main" val="22592885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35C5B-E5D1-D618-7874-1DAE8D561E48}"/>
              </a:ext>
            </a:extLst>
          </p:cNvPr>
          <p:cNvSpPr>
            <a:spLocks noGrp="1"/>
          </p:cNvSpPr>
          <p:nvPr>
            <p:ph type="title"/>
          </p:nvPr>
        </p:nvSpPr>
        <p:spPr/>
        <p:txBody>
          <a:bodyPr/>
          <a:lstStyle/>
          <a:p>
            <a:r>
              <a:rPr lang="en-NL" sz="3200">
                <a:ea typeface="Open Sans Semibold"/>
                <a:cs typeface="Open Sans Semibold"/>
              </a:rPr>
              <a:t>Project Timeline (Week 6)</a:t>
            </a:r>
            <a:endParaRPr lang="en-US" sz="3200"/>
          </a:p>
        </p:txBody>
      </p:sp>
      <p:sp>
        <p:nvSpPr>
          <p:cNvPr id="4" name="Slide Number Placeholder 3">
            <a:extLst>
              <a:ext uri="{FF2B5EF4-FFF2-40B4-BE49-F238E27FC236}">
                <a16:creationId xmlns:a16="http://schemas.microsoft.com/office/drawing/2014/main" id="{E5A09402-3EC5-F375-EBEE-EFEF3CA0D101}"/>
              </a:ext>
            </a:extLst>
          </p:cNvPr>
          <p:cNvSpPr>
            <a:spLocks noGrp="1"/>
          </p:cNvSpPr>
          <p:nvPr>
            <p:ph type="sldNum" sz="quarter" idx="12"/>
          </p:nvPr>
        </p:nvSpPr>
        <p:spPr/>
        <p:txBody>
          <a:bodyPr/>
          <a:lstStyle/>
          <a:p>
            <a:fld id="{993221B0-C4CD-1546-9E62-A4249094014D}" type="slidenum">
              <a:rPr lang="en-GB" smtClean="0"/>
              <a:pPr/>
              <a:t>16</a:t>
            </a:fld>
            <a:endParaRPr lang="en-GB"/>
          </a:p>
        </p:txBody>
      </p:sp>
      <p:sp>
        <p:nvSpPr>
          <p:cNvPr id="13" name="Text Placeholder 2">
            <a:extLst>
              <a:ext uri="{FF2B5EF4-FFF2-40B4-BE49-F238E27FC236}">
                <a16:creationId xmlns:a16="http://schemas.microsoft.com/office/drawing/2014/main" id="{1834567E-C530-A81F-DAB4-7419075EA064}"/>
              </a:ext>
            </a:extLst>
          </p:cNvPr>
          <p:cNvSpPr>
            <a:spLocks noGrp="1"/>
          </p:cNvSpPr>
          <p:nvPr>
            <p:ph type="body" sz="quarter" idx="14"/>
          </p:nvPr>
        </p:nvSpPr>
        <p:spPr>
          <a:xfrm>
            <a:off x="1169988" y="915209"/>
            <a:ext cx="7002462" cy="3437994"/>
          </a:xfrm>
        </p:spPr>
        <p:txBody>
          <a:bodyPr vert="horz" lIns="0" tIns="0" rIns="0" bIns="0" rtlCol="0" anchor="t">
            <a:noAutofit/>
          </a:bodyPr>
          <a:lstStyle/>
          <a:p>
            <a:pPr marL="134620" indent="-134620"/>
            <a:r>
              <a:rPr lang="en-GB" sz="1200" b="1">
                <a:ea typeface="+mn-lt"/>
                <a:cs typeface="+mn-lt"/>
              </a:rPr>
              <a:t>Tasks:</a:t>
            </a:r>
            <a:endParaRPr lang="en-US">
              <a:ea typeface="+mn-lt"/>
              <a:cs typeface="+mn-lt"/>
            </a:endParaRPr>
          </a:p>
          <a:p>
            <a:pPr marL="134620" indent="-134620"/>
            <a:r>
              <a:rPr lang="en-GB" sz="1200" b="1">
                <a:ea typeface="+mn-lt"/>
                <a:cs typeface="+mn-lt"/>
              </a:rPr>
              <a:t>Evaluating the Model:</a:t>
            </a:r>
            <a:endParaRPr lang="en-GB">
              <a:ea typeface="+mn-lt"/>
              <a:cs typeface="+mn-lt"/>
            </a:endParaRPr>
          </a:p>
          <a:p>
            <a:pPr marL="269875" lvl="1" indent="-134620">
              <a:buFont typeface="System Font Regular" panose="020B0604020202020204" pitchFamily="34" charset="0"/>
              <a:buChar char="-"/>
            </a:pPr>
            <a:r>
              <a:rPr lang="en-GB" sz="1200">
                <a:ea typeface="+mn-lt"/>
                <a:cs typeface="+mn-lt"/>
              </a:rPr>
              <a:t>Assess model performance using predefined metrics (e.g., accuracy, precision, recall, F1-score).</a:t>
            </a:r>
            <a:endParaRPr lang="en-GB">
              <a:ea typeface="+mn-lt"/>
              <a:cs typeface="+mn-lt"/>
            </a:endParaRPr>
          </a:p>
          <a:p>
            <a:pPr marL="269875" lvl="1" indent="-134620">
              <a:buFont typeface="System Font Regular" panose="020B0604020202020204" pitchFamily="34" charset="0"/>
              <a:buChar char="-"/>
            </a:pPr>
            <a:r>
              <a:rPr lang="en-GB" sz="1200">
                <a:ea typeface="+mn-lt"/>
                <a:cs typeface="+mn-lt"/>
              </a:rPr>
              <a:t>Validate models against a holdout dataset or through cross-validation.</a:t>
            </a:r>
            <a:endParaRPr lang="en-GB">
              <a:ea typeface="+mn-lt"/>
              <a:cs typeface="+mn-lt"/>
            </a:endParaRPr>
          </a:p>
          <a:p>
            <a:pPr marL="269875" lvl="1" indent="-134620">
              <a:buFont typeface="System Font Regular" panose="020B0604020202020204" pitchFamily="34" charset="0"/>
              <a:buChar char="-"/>
            </a:pPr>
            <a:r>
              <a:rPr lang="en-GB" sz="1200">
                <a:ea typeface="+mn-lt"/>
                <a:cs typeface="+mn-lt"/>
              </a:rPr>
              <a:t>Document evaluation results and insights for further improvements.</a:t>
            </a:r>
            <a:endParaRPr lang="en-GB">
              <a:ea typeface="+mn-lt"/>
              <a:cs typeface="+mn-lt"/>
            </a:endParaRPr>
          </a:p>
          <a:p>
            <a:pPr marL="134620" indent="-134620"/>
            <a:r>
              <a:rPr lang="en-GB" sz="1200" b="1">
                <a:ea typeface="+mn-lt"/>
                <a:cs typeface="+mn-lt"/>
              </a:rPr>
              <a:t>Fine-Tuning the Hyperparameters:</a:t>
            </a:r>
            <a:endParaRPr lang="en-GB"/>
          </a:p>
          <a:p>
            <a:pPr marL="269875" lvl="1" indent="-134620">
              <a:buFont typeface="System Font Regular" panose="020B0604020202020204" pitchFamily="34" charset="0"/>
              <a:buChar char="-"/>
            </a:pPr>
            <a:r>
              <a:rPr lang="en-GB" sz="1200">
                <a:ea typeface="+mn-lt"/>
                <a:cs typeface="+mn-lt"/>
              </a:rPr>
              <a:t>Perform hyperparameter tuning to enhance model performance.</a:t>
            </a:r>
            <a:endParaRPr lang="en-GB"/>
          </a:p>
          <a:p>
            <a:pPr marL="269875" lvl="1" indent="-134620">
              <a:buFont typeface="System Font Regular" panose="020B0604020202020204" pitchFamily="34" charset="0"/>
              <a:buChar char="-"/>
            </a:pPr>
            <a:r>
              <a:rPr lang="en-GB" sz="1200">
                <a:ea typeface="+mn-lt"/>
                <a:cs typeface="+mn-lt"/>
              </a:rPr>
              <a:t>Implement iterative improvements based on evaluation feedback.</a:t>
            </a:r>
            <a:endParaRPr lang="en-GB"/>
          </a:p>
          <a:p>
            <a:pPr marL="269875" lvl="1" indent="-134620">
              <a:buFont typeface="System Font Regular" panose="020B0604020202020204" pitchFamily="34" charset="0"/>
              <a:buChar char="-"/>
            </a:pPr>
            <a:r>
              <a:rPr lang="en-GB" sz="1200">
                <a:ea typeface="+mn-lt"/>
                <a:cs typeface="+mn-lt"/>
              </a:rPr>
              <a:t>Refine and test models to achieve optimal results.</a:t>
            </a:r>
            <a:endParaRPr lang="en-GB">
              <a:ea typeface="+mn-lt"/>
              <a:cs typeface="+mn-lt"/>
            </a:endParaRPr>
          </a:p>
          <a:p>
            <a:pPr marL="269875" lvl="1" indent="-134620">
              <a:buFont typeface="System Font Regular" panose="020B0604020202020204" pitchFamily="34" charset="0"/>
              <a:buChar char="-"/>
            </a:pPr>
            <a:r>
              <a:rPr lang="en-GB" sz="1200" b="1">
                <a:ea typeface="+mn-lt"/>
                <a:cs typeface="+mn-lt"/>
              </a:rPr>
              <a:t>Team Contributions:</a:t>
            </a:r>
            <a:endParaRPr lang="en-GB">
              <a:ea typeface="+mn-lt"/>
              <a:cs typeface="+mn-lt"/>
            </a:endParaRPr>
          </a:p>
          <a:p>
            <a:pPr marL="134620" indent="-134620"/>
            <a:r>
              <a:rPr lang="en-GB" sz="1200" b="1">
                <a:ea typeface="+mn-lt"/>
                <a:cs typeface="+mn-lt"/>
              </a:rPr>
              <a:t>: </a:t>
            </a:r>
            <a:r>
              <a:rPr lang="en-GB" sz="1200">
                <a:ea typeface="+mn-lt"/>
                <a:cs typeface="+mn-lt"/>
              </a:rPr>
              <a:t>Lead the evaluation process and document findings.</a:t>
            </a:r>
            <a:endParaRPr lang="en-GB">
              <a:ea typeface="+mn-lt"/>
              <a:cs typeface="+mn-lt"/>
            </a:endParaRPr>
          </a:p>
          <a:p>
            <a:pPr marL="134620" indent="-134620"/>
            <a:r>
              <a:rPr lang="en-GB" sz="1200" b="1">
                <a:ea typeface="+mn-lt"/>
                <a:cs typeface="+mn-lt"/>
              </a:rPr>
              <a:t>: </a:t>
            </a:r>
            <a:r>
              <a:rPr lang="en-GB" sz="1200">
                <a:ea typeface="+mn-lt"/>
                <a:cs typeface="+mn-lt"/>
              </a:rPr>
              <a:t>Perform hyperparameter tuning and validate models.</a:t>
            </a:r>
            <a:endParaRPr lang="en-GB">
              <a:ea typeface="+mn-lt"/>
              <a:cs typeface="+mn-lt"/>
            </a:endParaRPr>
          </a:p>
          <a:p>
            <a:pPr marL="134620" indent="-134620"/>
            <a:r>
              <a:rPr lang="en-GB" sz="1200" b="1">
                <a:ea typeface="+mn-lt"/>
                <a:cs typeface="+mn-lt"/>
              </a:rPr>
              <a:t>: </a:t>
            </a:r>
            <a:r>
              <a:rPr lang="en-GB" sz="1200">
                <a:ea typeface="+mn-lt"/>
                <a:cs typeface="+mn-lt"/>
              </a:rPr>
              <a:t>Document changes and their impact on performance.</a:t>
            </a:r>
            <a:endParaRPr lang="en-GB">
              <a:ea typeface="+mn-lt"/>
              <a:cs typeface="+mn-lt"/>
            </a:endParaRPr>
          </a:p>
          <a:p>
            <a:pPr marL="134620" indent="-134620"/>
            <a:r>
              <a:rPr lang="en-GB" sz="1200" b="1">
                <a:ea typeface="+mn-lt"/>
                <a:cs typeface="+mn-lt"/>
              </a:rPr>
              <a:t>: </a:t>
            </a:r>
            <a:r>
              <a:rPr lang="en-GB" sz="1200">
                <a:ea typeface="+mn-lt"/>
                <a:cs typeface="+mn-lt"/>
              </a:rPr>
              <a:t>Support the iteration process with additional data analysis.</a:t>
            </a:r>
            <a:endParaRPr lang="en-GB">
              <a:ea typeface="+mn-lt"/>
              <a:cs typeface="+mn-lt"/>
            </a:endParaRPr>
          </a:p>
          <a:p>
            <a:pPr marL="134620" indent="-134620">
              <a:buClr>
                <a:srgbClr val="EE7623"/>
              </a:buClr>
            </a:pPr>
            <a:r>
              <a:rPr lang="en-GB" sz="1200" b="1">
                <a:ea typeface="+mn-lt"/>
                <a:cs typeface="+mn-lt"/>
              </a:rPr>
              <a:t>: </a:t>
            </a:r>
            <a:r>
              <a:rPr lang="en-GB" sz="1200">
                <a:ea typeface="+mn-lt"/>
                <a:cs typeface="+mn-lt"/>
              </a:rPr>
              <a:t>Ensure all iterations are well-documented and communicate progress to the team.</a:t>
            </a:r>
            <a:endParaRPr lang="en-GB">
              <a:ea typeface="+mn-lt"/>
              <a:cs typeface="+mn-lt"/>
            </a:endParaRPr>
          </a:p>
          <a:p>
            <a:pPr marL="134620" indent="-134620">
              <a:buClr>
                <a:srgbClr val="EE7623"/>
              </a:buClr>
            </a:pPr>
            <a:endParaRPr lang="en-GB" sz="1200" b="1">
              <a:ea typeface="+mn-lt"/>
              <a:cs typeface="+mn-lt"/>
            </a:endParaRPr>
          </a:p>
          <a:p>
            <a:pPr marL="134620" indent="-134620"/>
            <a:endParaRPr lang="en-GB" sz="1600" b="1"/>
          </a:p>
          <a:p>
            <a:pPr marL="0" indent="0">
              <a:buNone/>
            </a:pPr>
            <a:endParaRPr lang="en-NL"/>
          </a:p>
        </p:txBody>
      </p:sp>
      <p:pic>
        <p:nvPicPr>
          <p:cNvPr id="5" name="Picture 4">
            <a:extLst>
              <a:ext uri="{FF2B5EF4-FFF2-40B4-BE49-F238E27FC236}">
                <a16:creationId xmlns:a16="http://schemas.microsoft.com/office/drawing/2014/main" id="{468CED45-DDB9-35B3-808B-729BA568F160}"/>
              </a:ext>
            </a:extLst>
          </p:cNvPr>
          <p:cNvPicPr>
            <a:picLocks noChangeAspect="1"/>
          </p:cNvPicPr>
          <p:nvPr/>
        </p:nvPicPr>
        <p:blipFill>
          <a:blip r:embed="rId3"/>
          <a:stretch>
            <a:fillRect/>
          </a:stretch>
        </p:blipFill>
        <p:spPr>
          <a:xfrm>
            <a:off x="5789757" y="2763550"/>
            <a:ext cx="3354243" cy="909040"/>
          </a:xfrm>
          <a:prstGeom prst="rect">
            <a:avLst/>
          </a:prstGeom>
          <a:ln>
            <a:noFill/>
          </a:ln>
          <a:effectLst>
            <a:softEdge rad="112500"/>
          </a:effectLst>
        </p:spPr>
      </p:pic>
    </p:spTree>
    <p:extLst>
      <p:ext uri="{BB962C8B-B14F-4D97-AF65-F5344CB8AC3E}">
        <p14:creationId xmlns:p14="http://schemas.microsoft.com/office/powerpoint/2010/main" val="22409811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35C5B-E5D1-D618-7874-1DAE8D561E48}"/>
              </a:ext>
            </a:extLst>
          </p:cNvPr>
          <p:cNvSpPr>
            <a:spLocks noGrp="1"/>
          </p:cNvSpPr>
          <p:nvPr>
            <p:ph type="title"/>
          </p:nvPr>
        </p:nvSpPr>
        <p:spPr/>
        <p:txBody>
          <a:bodyPr/>
          <a:lstStyle/>
          <a:p>
            <a:r>
              <a:rPr lang="en-NL" sz="3200">
                <a:ea typeface="Open Sans Semibold"/>
                <a:cs typeface="Open Sans Semibold"/>
              </a:rPr>
              <a:t>Project Timeline (Week 7)</a:t>
            </a:r>
            <a:endParaRPr lang="en-US" sz="3200"/>
          </a:p>
        </p:txBody>
      </p:sp>
      <p:sp>
        <p:nvSpPr>
          <p:cNvPr id="4" name="Slide Number Placeholder 3">
            <a:extLst>
              <a:ext uri="{FF2B5EF4-FFF2-40B4-BE49-F238E27FC236}">
                <a16:creationId xmlns:a16="http://schemas.microsoft.com/office/drawing/2014/main" id="{E5A09402-3EC5-F375-EBEE-EFEF3CA0D101}"/>
              </a:ext>
            </a:extLst>
          </p:cNvPr>
          <p:cNvSpPr>
            <a:spLocks noGrp="1"/>
          </p:cNvSpPr>
          <p:nvPr>
            <p:ph type="sldNum" sz="quarter" idx="12"/>
          </p:nvPr>
        </p:nvSpPr>
        <p:spPr/>
        <p:txBody>
          <a:bodyPr/>
          <a:lstStyle/>
          <a:p>
            <a:fld id="{993221B0-C4CD-1546-9E62-A4249094014D}" type="slidenum">
              <a:rPr lang="en-GB" smtClean="0"/>
              <a:pPr/>
              <a:t>17</a:t>
            </a:fld>
            <a:endParaRPr lang="en-GB"/>
          </a:p>
        </p:txBody>
      </p:sp>
      <p:sp>
        <p:nvSpPr>
          <p:cNvPr id="11" name="Text Placeholder 2">
            <a:extLst>
              <a:ext uri="{FF2B5EF4-FFF2-40B4-BE49-F238E27FC236}">
                <a16:creationId xmlns:a16="http://schemas.microsoft.com/office/drawing/2014/main" id="{33882016-F79F-AFC6-2175-54397D885226}"/>
              </a:ext>
            </a:extLst>
          </p:cNvPr>
          <p:cNvSpPr>
            <a:spLocks noGrp="1"/>
          </p:cNvSpPr>
          <p:nvPr>
            <p:ph type="body" sz="quarter" idx="14"/>
          </p:nvPr>
        </p:nvSpPr>
        <p:spPr>
          <a:xfrm>
            <a:off x="1169988" y="915209"/>
            <a:ext cx="7002462" cy="3631989"/>
          </a:xfrm>
        </p:spPr>
        <p:txBody>
          <a:bodyPr vert="horz" lIns="0" tIns="0" rIns="0" bIns="0" rtlCol="0" anchor="t">
            <a:noAutofit/>
          </a:bodyPr>
          <a:lstStyle/>
          <a:p>
            <a:pPr marL="134620" indent="-134620"/>
            <a:r>
              <a:rPr lang="en-GB" sz="1200" b="1">
                <a:ea typeface="+mn-lt"/>
                <a:cs typeface="+mn-lt"/>
              </a:rPr>
              <a:t>Tasks:</a:t>
            </a:r>
          </a:p>
          <a:p>
            <a:pPr marL="134620" indent="-134620"/>
            <a:r>
              <a:rPr lang="en-GB" sz="1200" b="1">
                <a:ea typeface="+mn-lt"/>
                <a:cs typeface="+mn-lt"/>
              </a:rPr>
              <a:t>Final Model Deployment:</a:t>
            </a:r>
            <a:endParaRPr lang="en-GB">
              <a:ea typeface="+mn-lt"/>
              <a:cs typeface="+mn-lt"/>
            </a:endParaRPr>
          </a:p>
          <a:p>
            <a:pPr marL="269875" lvl="1" indent="-134620">
              <a:buFont typeface="System Font Regular" panose="020B0604020202020204" pitchFamily="34" charset="0"/>
              <a:buChar char="-"/>
            </a:pPr>
            <a:r>
              <a:rPr lang="en-GB" sz="1200">
                <a:ea typeface="+mn-lt"/>
                <a:cs typeface="+mn-lt"/>
              </a:rPr>
              <a:t>Finalize the best-performing model for deployment.</a:t>
            </a:r>
            <a:endParaRPr lang="en-GB"/>
          </a:p>
          <a:p>
            <a:pPr marL="269875" lvl="1" indent="-134620">
              <a:buFont typeface="System Font Regular" panose="020B0604020202020204" pitchFamily="34" charset="0"/>
              <a:buChar char="-"/>
            </a:pPr>
            <a:r>
              <a:rPr lang="en-GB" sz="1200">
                <a:ea typeface="+mn-lt"/>
                <a:cs typeface="+mn-lt"/>
              </a:rPr>
              <a:t>Prepare deployment scripts and ensure compatibility with production environments.</a:t>
            </a:r>
            <a:endParaRPr lang="en-GB">
              <a:ea typeface="+mn-lt"/>
              <a:cs typeface="+mn-lt"/>
            </a:endParaRPr>
          </a:p>
          <a:p>
            <a:pPr marL="269875" lvl="1" indent="-134620">
              <a:buFont typeface="System Font Regular" panose="020B0604020202020204" pitchFamily="34" charset="0"/>
              <a:buChar char="-"/>
            </a:pPr>
            <a:r>
              <a:rPr lang="en-GB" sz="1200">
                <a:ea typeface="+mn-lt"/>
                <a:cs typeface="+mn-lt"/>
              </a:rPr>
              <a:t>Conduct final testing to validate model performance in real-world scenarios.</a:t>
            </a:r>
            <a:endParaRPr lang="en-GB">
              <a:ea typeface="+mn-lt"/>
              <a:cs typeface="+mn-lt"/>
            </a:endParaRPr>
          </a:p>
          <a:p>
            <a:pPr marL="134620" indent="-134620"/>
            <a:r>
              <a:rPr lang="en-GB" sz="1200" b="1">
                <a:ea typeface="+mn-lt"/>
                <a:cs typeface="+mn-lt"/>
              </a:rPr>
              <a:t>Final Presentation:</a:t>
            </a:r>
            <a:endParaRPr lang="en-GB"/>
          </a:p>
          <a:p>
            <a:pPr marL="269875" lvl="1" indent="-134620">
              <a:buFont typeface="System Font Regular" panose="020B0604020202020204" pitchFamily="34" charset="0"/>
              <a:buChar char="-"/>
            </a:pPr>
            <a:r>
              <a:rPr lang="en-GB" sz="1200">
                <a:ea typeface="+mn-lt"/>
                <a:cs typeface="+mn-lt"/>
              </a:rPr>
              <a:t>Compile comprehensive documentation of the model development process.</a:t>
            </a:r>
            <a:endParaRPr lang="en-GB"/>
          </a:p>
          <a:p>
            <a:pPr marL="269875" lvl="1" indent="-134620">
              <a:buFont typeface="System Font Regular" panose="020B0604020202020204" pitchFamily="34" charset="0"/>
              <a:buChar char="-"/>
            </a:pPr>
            <a:r>
              <a:rPr lang="en-GB" sz="1200">
                <a:ea typeface="+mn-lt"/>
                <a:cs typeface="+mn-lt"/>
              </a:rPr>
              <a:t>Prepare a deployment guide and user manual.</a:t>
            </a:r>
            <a:endParaRPr lang="en-GB"/>
          </a:p>
          <a:p>
            <a:pPr marL="269875" lvl="1" indent="-134620">
              <a:buFont typeface="System Font Regular" panose="020B0604020202020204" pitchFamily="34" charset="0"/>
              <a:buChar char="-"/>
            </a:pPr>
            <a:r>
              <a:rPr lang="en-GB" sz="1200">
                <a:ea typeface="+mn-lt"/>
                <a:cs typeface="+mn-lt"/>
              </a:rPr>
              <a:t>Create presentation materials summarizing the project, methodology, and results.</a:t>
            </a:r>
            <a:endParaRPr lang="en-GB">
              <a:ea typeface="+mn-lt"/>
              <a:cs typeface="+mn-lt"/>
            </a:endParaRPr>
          </a:p>
          <a:p>
            <a:pPr marL="269875" lvl="1" indent="-134620">
              <a:buFont typeface="System Font Regular" panose="020B0604020202020204" pitchFamily="34" charset="0"/>
              <a:buChar char="-"/>
            </a:pPr>
            <a:r>
              <a:rPr lang="en-GB" sz="1200">
                <a:ea typeface="+mn-lt"/>
                <a:cs typeface="+mn-lt"/>
              </a:rPr>
              <a:t>Present the final results and insights to stakeholders.</a:t>
            </a:r>
            <a:endParaRPr lang="en-GB">
              <a:ea typeface="+mn-lt"/>
              <a:cs typeface="+mn-lt"/>
            </a:endParaRPr>
          </a:p>
          <a:p>
            <a:pPr marL="269875" lvl="1" indent="-134620">
              <a:buFont typeface="System Font Regular" panose="020B0604020202020204" pitchFamily="34" charset="0"/>
              <a:buChar char="-"/>
            </a:pPr>
            <a:r>
              <a:rPr lang="en-GB" sz="1200" b="1">
                <a:ea typeface="+mn-lt"/>
                <a:cs typeface="+mn-lt"/>
              </a:rPr>
              <a:t>Team Contributions:</a:t>
            </a:r>
            <a:endParaRPr lang="en-GB">
              <a:ea typeface="+mn-lt"/>
              <a:cs typeface="+mn-lt"/>
            </a:endParaRPr>
          </a:p>
          <a:p>
            <a:pPr marL="134620" indent="-134620"/>
            <a:r>
              <a:rPr lang="en-GB" sz="1200" b="1">
                <a:ea typeface="+mn-lt"/>
                <a:cs typeface="+mn-lt"/>
              </a:rPr>
              <a:t>: </a:t>
            </a:r>
            <a:r>
              <a:rPr lang="en-GB" sz="1200">
                <a:ea typeface="+mn-lt"/>
                <a:cs typeface="+mn-lt"/>
              </a:rPr>
              <a:t>Finalize deployment scripts and ensure model readiness.</a:t>
            </a:r>
            <a:endParaRPr lang="en-GB">
              <a:ea typeface="+mn-lt"/>
              <a:cs typeface="+mn-lt"/>
            </a:endParaRPr>
          </a:p>
          <a:p>
            <a:pPr marL="134620" indent="-134620"/>
            <a:r>
              <a:rPr lang="en-GB" sz="1200" b="1">
                <a:ea typeface="+mn-lt"/>
                <a:cs typeface="+mn-lt"/>
              </a:rPr>
              <a:t>: </a:t>
            </a:r>
            <a:r>
              <a:rPr lang="en-GB" sz="1200">
                <a:ea typeface="+mn-lt"/>
                <a:cs typeface="+mn-lt"/>
              </a:rPr>
              <a:t>Conduct final testing and validation.</a:t>
            </a:r>
            <a:endParaRPr lang="en-GB">
              <a:ea typeface="+mn-lt"/>
              <a:cs typeface="+mn-lt"/>
            </a:endParaRPr>
          </a:p>
          <a:p>
            <a:pPr marL="134620" indent="-134620"/>
            <a:r>
              <a:rPr lang="en-GB" sz="1200" b="1">
                <a:ea typeface="+mn-lt"/>
                <a:cs typeface="+mn-lt"/>
              </a:rPr>
              <a:t>: </a:t>
            </a:r>
            <a:r>
              <a:rPr lang="en-GB" sz="1200">
                <a:ea typeface="+mn-lt"/>
                <a:cs typeface="+mn-lt"/>
              </a:rPr>
              <a:t>Compile and organize documentation.</a:t>
            </a:r>
            <a:endParaRPr lang="en-GB">
              <a:ea typeface="+mn-lt"/>
              <a:cs typeface="+mn-lt"/>
            </a:endParaRPr>
          </a:p>
          <a:p>
            <a:pPr marL="134620" indent="-134620"/>
            <a:r>
              <a:rPr lang="en-GB" sz="1200" b="1">
                <a:ea typeface="+mn-lt"/>
                <a:cs typeface="+mn-lt"/>
              </a:rPr>
              <a:t>: </a:t>
            </a:r>
            <a:r>
              <a:rPr lang="en-GB" sz="1200">
                <a:ea typeface="+mn-lt"/>
                <a:cs typeface="+mn-lt"/>
              </a:rPr>
              <a:t>Prepare deployment guide and user manual.</a:t>
            </a:r>
            <a:endParaRPr lang="en-GB">
              <a:ea typeface="+mn-lt"/>
              <a:cs typeface="+mn-lt"/>
            </a:endParaRPr>
          </a:p>
          <a:p>
            <a:pPr marL="134620" indent="-134620">
              <a:buClr>
                <a:srgbClr val="EE7623"/>
              </a:buClr>
            </a:pPr>
            <a:r>
              <a:rPr lang="en-GB" sz="1200" b="1">
                <a:ea typeface="+mn-lt"/>
                <a:cs typeface="+mn-lt"/>
              </a:rPr>
              <a:t>: </a:t>
            </a:r>
            <a:r>
              <a:rPr lang="en-GB" sz="1200">
                <a:ea typeface="+mn-lt"/>
                <a:cs typeface="+mn-lt"/>
              </a:rPr>
              <a:t>Facilitate the handoff meeting and coordinate with the deployment team.</a:t>
            </a:r>
            <a:endParaRPr lang="en-GB">
              <a:ea typeface="+mn-lt"/>
              <a:cs typeface="+mn-lt"/>
            </a:endParaRPr>
          </a:p>
          <a:p>
            <a:pPr marL="134620" indent="-134620">
              <a:buClr>
                <a:srgbClr val="EE7623"/>
              </a:buClr>
            </a:pPr>
            <a:endParaRPr lang="en-GB" sz="1200" b="1">
              <a:ea typeface="+mn-lt"/>
              <a:cs typeface="+mn-lt"/>
            </a:endParaRPr>
          </a:p>
          <a:p>
            <a:pPr marL="134620" indent="-134620">
              <a:buClr>
                <a:srgbClr val="EE7623"/>
              </a:buClr>
            </a:pPr>
            <a:endParaRPr lang="en-GB" sz="1200" b="1">
              <a:ea typeface="+mn-lt"/>
              <a:cs typeface="+mn-lt"/>
            </a:endParaRPr>
          </a:p>
          <a:p>
            <a:pPr marL="134620" indent="-134620"/>
            <a:endParaRPr lang="en-GB" sz="1600" b="1"/>
          </a:p>
          <a:p>
            <a:pPr marL="0" indent="0">
              <a:buNone/>
            </a:pPr>
            <a:endParaRPr lang="en-NL"/>
          </a:p>
        </p:txBody>
      </p:sp>
      <p:pic>
        <p:nvPicPr>
          <p:cNvPr id="5" name="Picture 4">
            <a:extLst>
              <a:ext uri="{FF2B5EF4-FFF2-40B4-BE49-F238E27FC236}">
                <a16:creationId xmlns:a16="http://schemas.microsoft.com/office/drawing/2014/main" id="{B8963DD9-D6E5-FFB1-99D7-A4EEFB1DC140}"/>
              </a:ext>
            </a:extLst>
          </p:cNvPr>
          <p:cNvPicPr>
            <a:picLocks noChangeAspect="1"/>
          </p:cNvPicPr>
          <p:nvPr/>
        </p:nvPicPr>
        <p:blipFill>
          <a:blip r:embed="rId3"/>
          <a:stretch>
            <a:fillRect/>
          </a:stretch>
        </p:blipFill>
        <p:spPr>
          <a:xfrm>
            <a:off x="6236716" y="242113"/>
            <a:ext cx="3011197" cy="1189992"/>
          </a:xfrm>
          <a:prstGeom prst="rect">
            <a:avLst/>
          </a:prstGeom>
          <a:ln>
            <a:noFill/>
          </a:ln>
          <a:effectLst>
            <a:softEdge rad="112500"/>
          </a:effectLst>
        </p:spPr>
      </p:pic>
    </p:spTree>
    <p:extLst>
      <p:ext uri="{BB962C8B-B14F-4D97-AF65-F5344CB8AC3E}">
        <p14:creationId xmlns:p14="http://schemas.microsoft.com/office/powerpoint/2010/main" val="28360490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2E2C3-3D28-FBE5-DAF9-306367442C80}"/>
              </a:ext>
            </a:extLst>
          </p:cNvPr>
          <p:cNvSpPr>
            <a:spLocks noGrp="1"/>
          </p:cNvSpPr>
          <p:nvPr>
            <p:ph type="title"/>
          </p:nvPr>
        </p:nvSpPr>
        <p:spPr/>
        <p:txBody>
          <a:bodyPr/>
          <a:lstStyle/>
          <a:p>
            <a:r>
              <a:rPr lang="en-NL" sz="3200"/>
              <a:t>References</a:t>
            </a:r>
          </a:p>
        </p:txBody>
      </p:sp>
      <p:sp>
        <p:nvSpPr>
          <p:cNvPr id="3" name="Text Placeholder 2">
            <a:extLst>
              <a:ext uri="{FF2B5EF4-FFF2-40B4-BE49-F238E27FC236}">
                <a16:creationId xmlns:a16="http://schemas.microsoft.com/office/drawing/2014/main" id="{8F0D1D1B-1A80-C551-964F-30CA53F8B05E}"/>
              </a:ext>
            </a:extLst>
          </p:cNvPr>
          <p:cNvSpPr>
            <a:spLocks noGrp="1"/>
          </p:cNvSpPr>
          <p:nvPr>
            <p:ph type="body" sz="quarter" idx="14"/>
          </p:nvPr>
        </p:nvSpPr>
        <p:spPr/>
        <p:txBody>
          <a:bodyPr vert="horz" lIns="0" tIns="0" rIns="0" bIns="0" rtlCol="0" anchor="t">
            <a:noAutofit/>
          </a:bodyPr>
          <a:lstStyle/>
          <a:p>
            <a:pPr marL="134620" indent="-134620"/>
            <a:r>
              <a:rPr lang="en-GB" sz="1600">
                <a:ea typeface="+mn-lt"/>
                <a:cs typeface="+mn-lt"/>
              </a:rPr>
              <a:t>https://www.tomtom.com/traffic-index/breda-traffic/</a:t>
            </a:r>
            <a:endParaRPr lang="en-US"/>
          </a:p>
        </p:txBody>
      </p:sp>
      <p:sp>
        <p:nvSpPr>
          <p:cNvPr id="4" name="Slide Number Placeholder 3">
            <a:extLst>
              <a:ext uri="{FF2B5EF4-FFF2-40B4-BE49-F238E27FC236}">
                <a16:creationId xmlns:a16="http://schemas.microsoft.com/office/drawing/2014/main" id="{90025AD0-A619-A8EE-9B24-2D4CAFC7921E}"/>
              </a:ext>
            </a:extLst>
          </p:cNvPr>
          <p:cNvSpPr>
            <a:spLocks noGrp="1"/>
          </p:cNvSpPr>
          <p:nvPr>
            <p:ph type="sldNum" sz="quarter" idx="12"/>
          </p:nvPr>
        </p:nvSpPr>
        <p:spPr/>
        <p:txBody>
          <a:bodyPr/>
          <a:lstStyle/>
          <a:p>
            <a:fld id="{993221B0-C4CD-1546-9E62-A4249094014D}" type="slidenum">
              <a:rPr lang="en-GB" smtClean="0"/>
              <a:pPr/>
              <a:t>18</a:t>
            </a:fld>
            <a:endParaRPr lang="en-GB"/>
          </a:p>
        </p:txBody>
      </p:sp>
    </p:spTree>
    <p:extLst>
      <p:ext uri="{BB962C8B-B14F-4D97-AF65-F5344CB8AC3E}">
        <p14:creationId xmlns:p14="http://schemas.microsoft.com/office/powerpoint/2010/main" val="22881530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CA8DD-909E-6B48-85E9-7CFE5A74EE1D}"/>
              </a:ext>
            </a:extLst>
          </p:cNvPr>
          <p:cNvSpPr>
            <a:spLocks noGrp="1"/>
          </p:cNvSpPr>
          <p:nvPr>
            <p:ph type="title"/>
          </p:nvPr>
        </p:nvSpPr>
        <p:spPr>
          <a:xfrm>
            <a:off x="1136734" y="-44590"/>
            <a:ext cx="7426757" cy="839321"/>
          </a:xfrm>
        </p:spPr>
        <p:txBody>
          <a:bodyPr/>
          <a:lstStyle/>
          <a:p>
            <a:r>
              <a:rPr lang="nl-NL" sz="2800" err="1">
                <a:solidFill>
                  <a:schemeClr val="tx2"/>
                </a:solidFill>
                <a:ea typeface="+mj-lt"/>
                <a:cs typeface="+mj-lt"/>
              </a:rPr>
              <a:t>Thank</a:t>
            </a:r>
            <a:r>
              <a:rPr lang="nl-NL" sz="2800">
                <a:solidFill>
                  <a:schemeClr val="tx2"/>
                </a:solidFill>
                <a:ea typeface="+mj-lt"/>
                <a:cs typeface="+mj-lt"/>
              </a:rPr>
              <a:t> </a:t>
            </a:r>
            <a:r>
              <a:rPr lang="nl-NL" sz="2800" err="1">
                <a:solidFill>
                  <a:schemeClr val="tx2"/>
                </a:solidFill>
                <a:ea typeface="+mj-lt"/>
                <a:cs typeface="+mj-lt"/>
              </a:rPr>
              <a:t>you</a:t>
            </a:r>
            <a:r>
              <a:rPr lang="nl-NL" sz="2800">
                <a:solidFill>
                  <a:schemeClr val="tx2"/>
                </a:solidFill>
                <a:ea typeface="+mj-lt"/>
                <a:cs typeface="+mj-lt"/>
              </a:rPr>
              <a:t> </a:t>
            </a:r>
            <a:r>
              <a:rPr lang="nl-NL" sz="2800" err="1">
                <a:solidFill>
                  <a:schemeClr val="tx2"/>
                </a:solidFill>
                <a:ea typeface="+mj-lt"/>
                <a:cs typeface="+mj-lt"/>
              </a:rPr>
              <a:t>for</a:t>
            </a:r>
            <a:r>
              <a:rPr lang="nl-NL" sz="2800">
                <a:solidFill>
                  <a:schemeClr val="tx2"/>
                </a:solidFill>
                <a:ea typeface="+mj-lt"/>
                <a:cs typeface="+mj-lt"/>
              </a:rPr>
              <a:t> </a:t>
            </a:r>
            <a:r>
              <a:rPr lang="nl-NL" sz="2800" err="1">
                <a:solidFill>
                  <a:schemeClr val="tx2"/>
                </a:solidFill>
                <a:ea typeface="+mj-lt"/>
                <a:cs typeface="+mj-lt"/>
              </a:rPr>
              <a:t>your</a:t>
            </a:r>
            <a:r>
              <a:rPr lang="nl-NL" sz="2800">
                <a:solidFill>
                  <a:schemeClr val="tx2"/>
                </a:solidFill>
                <a:ea typeface="+mj-lt"/>
                <a:cs typeface="+mj-lt"/>
              </a:rPr>
              <a:t> attention!</a:t>
            </a:r>
            <a:endParaRPr lang="en-US" sz="2800"/>
          </a:p>
        </p:txBody>
      </p:sp>
      <p:sp>
        <p:nvSpPr>
          <p:cNvPr id="6" name="Rectangle 5">
            <a:extLst>
              <a:ext uri="{FF2B5EF4-FFF2-40B4-BE49-F238E27FC236}">
                <a16:creationId xmlns:a16="http://schemas.microsoft.com/office/drawing/2014/main" id="{6CBBA42C-1EB6-45DD-8B90-C33145B9F76F}"/>
              </a:ext>
            </a:extLst>
          </p:cNvPr>
          <p:cNvSpPr/>
          <p:nvPr/>
        </p:nvSpPr>
        <p:spPr>
          <a:xfrm>
            <a:off x="1029810" y="4740676"/>
            <a:ext cx="683580" cy="3373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66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Open Sans Light"/>
              <a:ea typeface="+mn-ea"/>
              <a:cs typeface="+mn-cs"/>
            </a:endParaRPr>
          </a:p>
        </p:txBody>
      </p:sp>
      <p:pic>
        <p:nvPicPr>
          <p:cNvPr id="8" name="Picture 7">
            <a:extLst>
              <a:ext uri="{FF2B5EF4-FFF2-40B4-BE49-F238E27FC236}">
                <a16:creationId xmlns:a16="http://schemas.microsoft.com/office/drawing/2014/main" id="{ADBB696F-FEDD-465C-9AD7-638AB0E1B024}"/>
              </a:ext>
            </a:extLst>
          </p:cNvPr>
          <p:cNvPicPr>
            <a:picLocks noChangeAspect="1"/>
          </p:cNvPicPr>
          <p:nvPr/>
        </p:nvPicPr>
        <p:blipFill rotWithShape="1">
          <a:blip r:embed="rId2"/>
          <a:srcRect t="16495" b="6942"/>
          <a:stretch/>
        </p:blipFill>
        <p:spPr>
          <a:xfrm>
            <a:off x="0" y="2189649"/>
            <a:ext cx="9144000" cy="2974021"/>
          </a:xfrm>
          <a:prstGeom prst="rect">
            <a:avLst/>
          </a:prstGeom>
        </p:spPr>
      </p:pic>
      <p:pic>
        <p:nvPicPr>
          <p:cNvPr id="12" name="Picture 11">
            <a:extLst>
              <a:ext uri="{FF2B5EF4-FFF2-40B4-BE49-F238E27FC236}">
                <a16:creationId xmlns:a16="http://schemas.microsoft.com/office/drawing/2014/main" id="{DD6A250E-0BA5-4CB1-8678-63A9D19081C6}"/>
              </a:ext>
            </a:extLst>
          </p:cNvPr>
          <p:cNvPicPr>
            <a:picLocks noChangeAspect="1"/>
          </p:cNvPicPr>
          <p:nvPr/>
        </p:nvPicPr>
        <p:blipFill>
          <a:blip r:embed="rId3"/>
          <a:stretch>
            <a:fillRect/>
          </a:stretch>
        </p:blipFill>
        <p:spPr>
          <a:xfrm>
            <a:off x="6991496" y="1341317"/>
            <a:ext cx="1859147" cy="641581"/>
          </a:xfrm>
          <a:prstGeom prst="rect">
            <a:avLst/>
          </a:prstGeom>
        </p:spPr>
      </p:pic>
    </p:spTree>
    <p:extLst>
      <p:ext uri="{BB962C8B-B14F-4D97-AF65-F5344CB8AC3E}">
        <p14:creationId xmlns:p14="http://schemas.microsoft.com/office/powerpoint/2010/main" val="3409074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D265E-423E-B200-7E35-D0823C506B4A}"/>
              </a:ext>
            </a:extLst>
          </p:cNvPr>
          <p:cNvSpPr>
            <a:spLocks noGrp="1"/>
          </p:cNvSpPr>
          <p:nvPr>
            <p:ph type="title"/>
          </p:nvPr>
        </p:nvSpPr>
        <p:spPr>
          <a:xfrm>
            <a:off x="1169987" y="18199"/>
            <a:ext cx="7002463" cy="818910"/>
          </a:xfrm>
        </p:spPr>
        <p:txBody>
          <a:bodyPr anchor="b">
            <a:normAutofit/>
          </a:bodyPr>
          <a:lstStyle/>
          <a:p>
            <a:r>
              <a:rPr lang="en-US"/>
              <a:t>Table of contents</a:t>
            </a:r>
          </a:p>
        </p:txBody>
      </p:sp>
      <p:sp>
        <p:nvSpPr>
          <p:cNvPr id="3" name="Slide Number Placeholder 2">
            <a:extLst>
              <a:ext uri="{FF2B5EF4-FFF2-40B4-BE49-F238E27FC236}">
                <a16:creationId xmlns:a16="http://schemas.microsoft.com/office/drawing/2014/main" id="{71697153-F645-AE1B-623B-2B1A0A9EE94B}"/>
              </a:ext>
            </a:extLst>
          </p:cNvPr>
          <p:cNvSpPr>
            <a:spLocks noGrp="1"/>
          </p:cNvSpPr>
          <p:nvPr>
            <p:ph type="sldNum" sz="quarter" idx="12"/>
          </p:nvPr>
        </p:nvSpPr>
        <p:spPr>
          <a:xfrm>
            <a:off x="1083926" y="4713037"/>
            <a:ext cx="1051466" cy="278202"/>
          </a:xfrm>
        </p:spPr>
        <p:txBody>
          <a:bodyPr>
            <a:normAutofit/>
          </a:bodyPr>
          <a:lstStyle/>
          <a:p>
            <a:pPr>
              <a:lnSpc>
                <a:spcPct val="90000"/>
              </a:lnSpc>
              <a:spcAft>
                <a:spcPts val="600"/>
              </a:spcAft>
            </a:pPr>
            <a:fld id="{993221B0-C4CD-1546-9E62-A4249094014D}" type="slidenum">
              <a:rPr lang="en-GB" sz="1300" smtClean="0"/>
              <a:pPr>
                <a:lnSpc>
                  <a:spcPct val="90000"/>
                </a:lnSpc>
                <a:spcAft>
                  <a:spcPts val="600"/>
                </a:spcAft>
              </a:pPr>
              <a:t>2</a:t>
            </a:fld>
            <a:endParaRPr lang="en-GB" sz="1300"/>
          </a:p>
        </p:txBody>
      </p:sp>
      <p:graphicFrame>
        <p:nvGraphicFramePr>
          <p:cNvPr id="6" name="Diagram 5">
            <a:extLst>
              <a:ext uri="{FF2B5EF4-FFF2-40B4-BE49-F238E27FC236}">
                <a16:creationId xmlns:a16="http://schemas.microsoft.com/office/drawing/2014/main" id="{31F0E229-EBB6-AC56-CD05-6BFC31935B72}"/>
              </a:ext>
            </a:extLst>
          </p:cNvPr>
          <p:cNvGraphicFramePr/>
          <p:nvPr>
            <p:extLst>
              <p:ext uri="{D42A27DB-BD31-4B8C-83A1-F6EECF244321}">
                <p14:modId xmlns:p14="http://schemas.microsoft.com/office/powerpoint/2010/main" val="4203693476"/>
              </p:ext>
            </p:extLst>
          </p:nvPr>
        </p:nvGraphicFramePr>
        <p:xfrm>
          <a:off x="809504" y="610490"/>
          <a:ext cx="7980040" cy="37118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46102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map of a city with red and white dots&#10;&#10;Description automatically generated">
            <a:extLst>
              <a:ext uri="{FF2B5EF4-FFF2-40B4-BE49-F238E27FC236}">
                <a16:creationId xmlns:a16="http://schemas.microsoft.com/office/drawing/2014/main" id="{07C37572-64C7-1C84-3B69-FC797ECDDD9D}"/>
              </a:ext>
            </a:extLst>
          </p:cNvPr>
          <p:cNvPicPr>
            <a:picLocks noChangeAspect="1"/>
          </p:cNvPicPr>
          <p:nvPr/>
        </p:nvPicPr>
        <p:blipFill>
          <a:blip r:embed="rId3"/>
          <a:stretch>
            <a:fillRect/>
          </a:stretch>
        </p:blipFill>
        <p:spPr>
          <a:xfrm>
            <a:off x="6258251" y="1965696"/>
            <a:ext cx="2672197" cy="2164774"/>
          </a:xfrm>
          <a:prstGeom prst="rect">
            <a:avLst/>
          </a:prstGeom>
        </p:spPr>
      </p:pic>
      <p:sp>
        <p:nvSpPr>
          <p:cNvPr id="8" name="Title 7">
            <a:extLst>
              <a:ext uri="{FF2B5EF4-FFF2-40B4-BE49-F238E27FC236}">
                <a16:creationId xmlns:a16="http://schemas.microsoft.com/office/drawing/2014/main" id="{7EF843B5-5751-AF48-879A-CCD37E14D574}"/>
              </a:ext>
            </a:extLst>
          </p:cNvPr>
          <p:cNvSpPr>
            <a:spLocks noGrp="1"/>
          </p:cNvSpPr>
          <p:nvPr>
            <p:ph type="title"/>
          </p:nvPr>
        </p:nvSpPr>
        <p:spPr/>
        <p:txBody>
          <a:bodyPr/>
          <a:lstStyle/>
          <a:p>
            <a:r>
              <a:rPr lang="en-US" sz="3200"/>
              <a:t>Introduction</a:t>
            </a:r>
          </a:p>
        </p:txBody>
      </p:sp>
      <p:sp>
        <p:nvSpPr>
          <p:cNvPr id="2" name="Text Placeholder 1">
            <a:extLst>
              <a:ext uri="{FF2B5EF4-FFF2-40B4-BE49-F238E27FC236}">
                <a16:creationId xmlns:a16="http://schemas.microsoft.com/office/drawing/2014/main" id="{4A0F511B-2CA1-C81C-E3EE-4504035DA526}"/>
              </a:ext>
            </a:extLst>
          </p:cNvPr>
          <p:cNvSpPr>
            <a:spLocks noGrp="1"/>
          </p:cNvSpPr>
          <p:nvPr>
            <p:ph type="body" sz="quarter" idx="14"/>
          </p:nvPr>
        </p:nvSpPr>
        <p:spPr>
          <a:xfrm>
            <a:off x="797648" y="930542"/>
            <a:ext cx="5946052" cy="3585198"/>
          </a:xfrm>
        </p:spPr>
        <p:txBody>
          <a:bodyPr vert="horz" lIns="0" tIns="0" rIns="0" bIns="0" rtlCol="0" anchor="t">
            <a:noAutofit/>
          </a:bodyPr>
          <a:lstStyle/>
          <a:p>
            <a:pPr marL="135255" lvl="1" indent="0">
              <a:buNone/>
            </a:pPr>
            <a:r>
              <a:rPr lang="en-GB" sz="1000">
                <a:ea typeface="Open Sans Light"/>
                <a:cs typeface="Open Sans Light"/>
              </a:rPr>
              <a:t>Project Overview:</a:t>
            </a:r>
            <a:endParaRPr lang="en-US" sz="1000">
              <a:ea typeface="Open Sans Light"/>
              <a:cs typeface="Open Sans Light"/>
            </a:endParaRPr>
          </a:p>
          <a:p>
            <a:pPr marL="404495" lvl="2" indent="-134620">
              <a:buClr>
                <a:srgbClr val="EE7623"/>
              </a:buClr>
              <a:buFont typeface="Wingdings"/>
              <a:buChar char="§"/>
            </a:pPr>
            <a:r>
              <a:rPr lang="en-GB" sz="1000">
                <a:ea typeface="+mn-lt"/>
                <a:cs typeface="+mn-lt"/>
              </a:rPr>
              <a:t>  Aim: Enhance road safety and navigation experiences by developing a Google Maps extension.</a:t>
            </a:r>
            <a:endParaRPr lang="en-GB" sz="1000"/>
          </a:p>
          <a:p>
            <a:pPr marL="404495" lvl="2" indent="-134620">
              <a:buClr>
                <a:srgbClr val="EE7623"/>
              </a:buClr>
              <a:buFont typeface="Wingdings"/>
              <a:buChar char="§"/>
            </a:pPr>
            <a:r>
              <a:rPr lang="en-GB" sz="1000">
                <a:ea typeface="+mn-lt"/>
                <a:cs typeface="+mn-lt"/>
              </a:rPr>
              <a:t>  Objective: Predict risk levels of roads (low, medium, high) using historical data for real-time risk assessments.</a:t>
            </a:r>
            <a:endParaRPr lang="en-GB" sz="1000"/>
          </a:p>
          <a:p>
            <a:pPr marL="269875" lvl="1" indent="-134620">
              <a:buFont typeface="Courier New"/>
              <a:buChar char="o"/>
            </a:pPr>
            <a:endParaRPr lang="en-GB" sz="1000">
              <a:ea typeface="+mn-lt"/>
              <a:cs typeface="+mn-lt"/>
            </a:endParaRPr>
          </a:p>
          <a:p>
            <a:pPr marL="135255" lvl="1" indent="0">
              <a:buNone/>
            </a:pPr>
            <a:r>
              <a:rPr lang="en-GB" sz="1000">
                <a:ea typeface="+mn-lt"/>
                <a:cs typeface="+mn-lt"/>
              </a:rPr>
              <a:t>Statistics:</a:t>
            </a:r>
            <a:endParaRPr lang="en-GB" sz="1000"/>
          </a:p>
          <a:p>
            <a:pPr marL="404495" lvl="2" indent="-134620">
              <a:buClr>
                <a:srgbClr val="EE7623"/>
              </a:buClr>
              <a:buFont typeface="Wingdings"/>
              <a:buChar char="§"/>
            </a:pPr>
            <a:r>
              <a:rPr lang="en-GB" sz="1000">
                <a:ea typeface="+mn-lt"/>
                <a:cs typeface="+mn-lt"/>
              </a:rPr>
              <a:t>WHO: 1.2 million die yearly in road traffic accidents worldwide.</a:t>
            </a:r>
            <a:endParaRPr lang="en-GB" sz="1000"/>
          </a:p>
          <a:p>
            <a:pPr marL="404495" lvl="2" indent="-134620">
              <a:buClr>
                <a:srgbClr val="EE7623"/>
              </a:buClr>
              <a:buFont typeface="Wingdings"/>
              <a:buChar char="§"/>
            </a:pPr>
            <a:r>
              <a:rPr lang="en-GB" sz="1000">
                <a:ea typeface="+mn-lt"/>
                <a:cs typeface="+mn-lt"/>
              </a:rPr>
              <a:t>Netherlands: 8300 serious injuries, 745 deaths in 2022 (20% increase from 2021).</a:t>
            </a:r>
            <a:endParaRPr lang="en-GB" sz="1000"/>
          </a:p>
          <a:p>
            <a:pPr marL="269875" lvl="1" indent="-134620">
              <a:buNone/>
            </a:pPr>
            <a:endParaRPr lang="en-GB" sz="1000">
              <a:ea typeface="+mn-lt"/>
              <a:cs typeface="+mn-lt"/>
            </a:endParaRPr>
          </a:p>
          <a:p>
            <a:pPr marL="135255" lvl="1" indent="0">
              <a:buNone/>
            </a:pPr>
            <a:r>
              <a:rPr lang="en-GB" sz="1000">
                <a:ea typeface="+mn-lt"/>
                <a:cs typeface="+mn-lt"/>
              </a:rPr>
              <a:t>Key Objectives:</a:t>
            </a:r>
            <a:endParaRPr lang="en-GB" sz="1000"/>
          </a:p>
          <a:p>
            <a:pPr marL="404495" lvl="2" indent="-134620">
              <a:buFont typeface="Wingdings"/>
              <a:buChar char="§"/>
            </a:pPr>
            <a:r>
              <a:rPr lang="en-GB" sz="1000">
                <a:ea typeface="+mn-lt"/>
                <a:cs typeface="+mn-lt"/>
              </a:rPr>
              <a:t>  Develop ML model for accurate risk prediction.</a:t>
            </a:r>
            <a:endParaRPr lang="en-GB" sz="1000"/>
          </a:p>
          <a:p>
            <a:pPr marL="404495" lvl="2" indent="-134620">
              <a:buFont typeface="Wingdings"/>
              <a:buChar char="§"/>
            </a:pPr>
            <a:r>
              <a:rPr lang="en-GB" sz="1000">
                <a:ea typeface="+mn-lt"/>
                <a:cs typeface="+mn-lt"/>
              </a:rPr>
              <a:t>  Integrate model into Google Maps extension for visual cues.</a:t>
            </a:r>
            <a:endParaRPr lang="en-GB" sz="1000"/>
          </a:p>
          <a:p>
            <a:pPr marL="404495" lvl="2" indent="-134620">
              <a:buFont typeface="Wingdings"/>
              <a:buChar char="§"/>
            </a:pPr>
            <a:r>
              <a:rPr lang="en-GB" sz="1000">
                <a:ea typeface="+mn-lt"/>
                <a:cs typeface="+mn-lt"/>
              </a:rPr>
              <a:t>  Improve decision-making for drivers, reducing accident likelihood.</a:t>
            </a:r>
            <a:endParaRPr lang="en-GB" sz="1000"/>
          </a:p>
          <a:p>
            <a:pPr marL="269875" lvl="1" indent="-134620">
              <a:buNone/>
            </a:pPr>
            <a:endParaRPr lang="en-GB" sz="1000"/>
          </a:p>
          <a:p>
            <a:pPr marL="269875" lvl="1" indent="-134620">
              <a:buNone/>
            </a:pPr>
            <a:r>
              <a:rPr lang="en-GB" sz="1000">
                <a:ea typeface="+mn-lt"/>
                <a:cs typeface="+mn-lt"/>
              </a:rPr>
              <a:t>Significance of Machine Learning</a:t>
            </a:r>
            <a:endParaRPr lang="en-GB" sz="1000"/>
          </a:p>
          <a:p>
            <a:pPr marL="404495" lvl="2" indent="-134620">
              <a:buClr>
                <a:srgbClr val="EE7623"/>
              </a:buClr>
              <a:buFont typeface="Wingdings"/>
              <a:buChar char="§"/>
            </a:pPr>
            <a:r>
              <a:rPr lang="en-GB" sz="1000">
                <a:ea typeface="+mn-lt"/>
                <a:cs typeface="+mn-lt"/>
              </a:rPr>
              <a:t>Predictive Accuracy: Identifies patterns for accurate predictions.</a:t>
            </a:r>
            <a:endParaRPr lang="en-GB" sz="1000"/>
          </a:p>
          <a:p>
            <a:pPr marL="404495" lvl="2" indent="-134620">
              <a:buClr>
                <a:srgbClr val="EE7623"/>
              </a:buClr>
              <a:buFont typeface="Wingdings"/>
              <a:buChar char="§"/>
            </a:pPr>
            <a:r>
              <a:rPr lang="en-GB" sz="1000">
                <a:ea typeface="+mn-lt"/>
                <a:cs typeface="+mn-lt"/>
              </a:rPr>
              <a:t>Dynamic Updates: Learns from new data for relevance.</a:t>
            </a:r>
            <a:endParaRPr lang="en-GB" sz="1000"/>
          </a:p>
          <a:p>
            <a:pPr marL="404495" lvl="2" indent="-134620">
              <a:buClr>
                <a:srgbClr val="EE7623"/>
              </a:buClr>
              <a:buFont typeface="Wingdings"/>
              <a:buChar char="§"/>
            </a:pPr>
            <a:r>
              <a:rPr lang="en-GB" sz="1000">
                <a:ea typeface="+mn-lt"/>
                <a:cs typeface="+mn-lt"/>
              </a:rPr>
              <a:t>Scalability: Processes vast data for diverse regions and conditions.</a:t>
            </a:r>
            <a:endParaRPr lang="en-GB" sz="1000"/>
          </a:p>
          <a:p>
            <a:pPr marL="134620" lvl="1" indent="0">
              <a:buNone/>
            </a:pPr>
            <a:endParaRPr lang="en-GB" sz="1000"/>
          </a:p>
        </p:txBody>
      </p:sp>
      <p:sp>
        <p:nvSpPr>
          <p:cNvPr id="3" name="Slide Number Placeholder 2">
            <a:extLst>
              <a:ext uri="{FF2B5EF4-FFF2-40B4-BE49-F238E27FC236}">
                <a16:creationId xmlns:a16="http://schemas.microsoft.com/office/drawing/2014/main" id="{998FDBF6-20E2-FFF7-5C87-356723F48556}"/>
              </a:ext>
            </a:extLst>
          </p:cNvPr>
          <p:cNvSpPr>
            <a:spLocks noGrp="1"/>
          </p:cNvSpPr>
          <p:nvPr>
            <p:ph type="sldNum" sz="quarter" idx="12"/>
          </p:nvPr>
        </p:nvSpPr>
        <p:spPr/>
        <p:txBody>
          <a:bodyPr/>
          <a:lstStyle/>
          <a:p>
            <a:fld id="{993221B0-C4CD-1546-9E62-A4249094014D}" type="slidenum">
              <a:rPr lang="en-GB" smtClean="0"/>
              <a:pPr/>
              <a:t>3</a:t>
            </a:fld>
            <a:endParaRPr lang="en-US"/>
          </a:p>
        </p:txBody>
      </p:sp>
    </p:spTree>
    <p:extLst>
      <p:ext uri="{BB962C8B-B14F-4D97-AF65-F5344CB8AC3E}">
        <p14:creationId xmlns:p14="http://schemas.microsoft.com/office/powerpoint/2010/main" val="720775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DF7F4-013E-DE4B-48BA-20FA35FF29D3}"/>
              </a:ext>
            </a:extLst>
          </p:cNvPr>
          <p:cNvSpPr>
            <a:spLocks noGrp="1"/>
          </p:cNvSpPr>
          <p:nvPr>
            <p:ph type="title"/>
          </p:nvPr>
        </p:nvSpPr>
        <p:spPr/>
        <p:txBody>
          <a:bodyPr/>
          <a:lstStyle/>
          <a:p>
            <a:r>
              <a:rPr lang="en-NL" sz="3200"/>
              <a:t>Problem Statement</a:t>
            </a:r>
          </a:p>
        </p:txBody>
      </p:sp>
      <p:sp>
        <p:nvSpPr>
          <p:cNvPr id="3" name="Text Placeholder 2">
            <a:extLst>
              <a:ext uri="{FF2B5EF4-FFF2-40B4-BE49-F238E27FC236}">
                <a16:creationId xmlns:a16="http://schemas.microsoft.com/office/drawing/2014/main" id="{D4FFA908-80D3-4536-2C57-ABD11EB69031}"/>
              </a:ext>
            </a:extLst>
          </p:cNvPr>
          <p:cNvSpPr>
            <a:spLocks noGrp="1"/>
          </p:cNvSpPr>
          <p:nvPr>
            <p:ph type="body" sz="quarter" idx="14"/>
          </p:nvPr>
        </p:nvSpPr>
        <p:spPr>
          <a:xfrm>
            <a:off x="1169988" y="927765"/>
            <a:ext cx="7002462" cy="3437994"/>
          </a:xfrm>
        </p:spPr>
        <p:txBody>
          <a:bodyPr vert="horz" lIns="0" tIns="0" rIns="0" bIns="0" rtlCol="0" anchor="t">
            <a:noAutofit/>
          </a:bodyPr>
          <a:lstStyle/>
          <a:p>
            <a:r>
              <a:rPr lang="en-GB" sz="800" b="1"/>
              <a:t>Overview:</a:t>
            </a:r>
          </a:p>
          <a:p>
            <a:pPr lvl="4">
              <a:buFont typeface="Courier New" panose="02070309020205020404" pitchFamily="49" charset="0"/>
              <a:buChar char="o"/>
            </a:pPr>
            <a:r>
              <a:rPr lang="en-GB" sz="800"/>
              <a:t>The frequency and severity of road accidents are significant concerns.</a:t>
            </a:r>
          </a:p>
          <a:p>
            <a:pPr lvl="4">
              <a:buFont typeface="Courier New" panose="02070309020205020404" pitchFamily="49" charset="0"/>
              <a:buChar char="o"/>
            </a:pPr>
            <a:r>
              <a:rPr lang="en-GB" sz="800"/>
              <a:t>Impactful for municipal authorities, insurance companies, and logistics firms.</a:t>
            </a:r>
          </a:p>
          <a:p>
            <a:pPr lvl="4">
              <a:buFont typeface="Courier New" panose="02070309020205020404" pitchFamily="49" charset="0"/>
              <a:buChar char="o"/>
            </a:pPr>
            <a:r>
              <a:rPr lang="en-GB" sz="800"/>
              <a:t>Accidents result in economic losses, injuries, and fatalities.</a:t>
            </a:r>
          </a:p>
          <a:p>
            <a:pPr lvl="4">
              <a:buFont typeface="Courier New" panose="02070309020205020404" pitchFamily="49" charset="0"/>
              <a:buChar char="o"/>
            </a:pPr>
            <a:r>
              <a:rPr lang="en-GB" sz="800"/>
              <a:t>Predicting and preventing accidents is complex due to multiple contributing factors.</a:t>
            </a:r>
          </a:p>
          <a:p>
            <a:r>
              <a:rPr lang="en-GB" sz="800" b="1"/>
              <a:t>Context and Background:</a:t>
            </a:r>
            <a:endParaRPr lang="en-GB" sz="800"/>
          </a:p>
          <a:p>
            <a:pPr>
              <a:buFont typeface="Arial" panose="020B0604020202020204" pitchFamily="34" charset="0"/>
              <a:buChar char="•"/>
            </a:pPr>
            <a:r>
              <a:rPr lang="en-GB" sz="800"/>
              <a:t>Road Safety Statistics:</a:t>
            </a:r>
          </a:p>
          <a:p>
            <a:pPr marL="742950" lvl="1" indent="-285750">
              <a:buFont typeface="Arial" panose="020B0604020202020204" pitchFamily="34" charset="0"/>
              <a:buChar char="•"/>
            </a:pPr>
            <a:r>
              <a:rPr lang="en-GB" sz="800"/>
              <a:t>Thousands of road accidents occur annually.</a:t>
            </a:r>
          </a:p>
          <a:p>
            <a:pPr marL="742950" lvl="1" indent="-285750">
              <a:buFont typeface="Arial" panose="020B0604020202020204" pitchFamily="34" charset="0"/>
              <a:buChar char="•"/>
            </a:pPr>
            <a:r>
              <a:rPr lang="en-GB" sz="800"/>
              <a:t>Causes significant economic costs and human impact.</a:t>
            </a:r>
          </a:p>
          <a:p>
            <a:pPr marL="742950" lvl="1" indent="-285750">
              <a:buFont typeface="Arial" panose="020B0604020202020204" pitchFamily="34" charset="0"/>
              <a:buChar char="•"/>
            </a:pPr>
            <a:r>
              <a:rPr lang="en-GB" sz="800"/>
              <a:t>Accident</a:t>
            </a:r>
          </a:p>
          <a:p>
            <a:pPr>
              <a:buFont typeface="Arial" panose="020B0604020202020204" pitchFamily="34" charset="0"/>
              <a:buChar char="•"/>
            </a:pPr>
            <a:r>
              <a:rPr lang="en-GB" sz="800"/>
              <a:t>Contributing Factors:</a:t>
            </a:r>
          </a:p>
          <a:p>
            <a:pPr marL="742950" lvl="1" indent="-285750">
              <a:buFont typeface="Arial" panose="020B0604020202020204" pitchFamily="34" charset="0"/>
              <a:buChar char="•"/>
            </a:pPr>
            <a:r>
              <a:rPr lang="en-GB" sz="800"/>
              <a:t>Weather conditions, time of day, road type, traffic conditions.</a:t>
            </a:r>
          </a:p>
          <a:p>
            <a:pPr marL="742950" lvl="1" indent="-285750">
              <a:buFont typeface="Arial" panose="020B0604020202020204" pitchFamily="34" charset="0"/>
              <a:buChar char="•"/>
            </a:pPr>
            <a:r>
              <a:rPr lang="en-GB" sz="800"/>
              <a:t>Understanding these factors is essential for predictive models.</a:t>
            </a:r>
          </a:p>
          <a:p>
            <a:r>
              <a:rPr lang="en-GB" sz="800" b="1"/>
              <a:t>Relevance and Importance:</a:t>
            </a:r>
            <a:endParaRPr lang="en-GB" sz="800"/>
          </a:p>
          <a:p>
            <a:pPr>
              <a:buFont typeface="Arial" panose="020B0604020202020204" pitchFamily="34" charset="0"/>
              <a:buChar char="•"/>
            </a:pPr>
            <a:r>
              <a:rPr lang="en-GB" sz="800"/>
              <a:t>Economic Impact:</a:t>
            </a:r>
          </a:p>
          <a:p>
            <a:pPr marL="742950" lvl="1" indent="-285750">
              <a:buFont typeface="Arial" panose="020B0604020202020204" pitchFamily="34" charset="0"/>
              <a:buChar char="•"/>
            </a:pPr>
            <a:r>
              <a:rPr lang="en-GB" sz="800"/>
              <a:t>Road accidents lead to high medical expenses, vehicle repairs, and lost productivity.</a:t>
            </a:r>
          </a:p>
          <a:p>
            <a:pPr marL="742950" lvl="1" indent="-285750">
              <a:buFont typeface="Arial" panose="020B0604020202020204" pitchFamily="34" charset="0"/>
              <a:buChar char="•"/>
            </a:pPr>
            <a:r>
              <a:rPr lang="en-GB" sz="800"/>
              <a:t>Predictive models can help reduce these costs.</a:t>
            </a:r>
          </a:p>
          <a:p>
            <a:pPr>
              <a:buFont typeface="Arial" panose="020B0604020202020204" pitchFamily="34" charset="0"/>
              <a:buChar char="•"/>
            </a:pPr>
            <a:r>
              <a:rPr lang="en-GB" sz="800"/>
              <a:t>Safety Improvements:</a:t>
            </a:r>
          </a:p>
          <a:p>
            <a:pPr marL="742950" lvl="1" indent="-285750">
              <a:buFont typeface="Arial" panose="020B0604020202020204" pitchFamily="34" charset="0"/>
              <a:buChar char="•"/>
            </a:pPr>
            <a:r>
              <a:rPr lang="en-GB" sz="800"/>
              <a:t>Enhancing road safety through predictive modelling can save lives and reduce injuries.</a:t>
            </a:r>
          </a:p>
          <a:p>
            <a:pPr marL="742950" lvl="1" indent="-285750">
              <a:buFont typeface="Arial" panose="020B0604020202020204" pitchFamily="34" charset="0"/>
              <a:buChar char="•"/>
            </a:pPr>
            <a:r>
              <a:rPr lang="en-GB" sz="800"/>
              <a:t>Contributes to public well-being.</a:t>
            </a:r>
          </a:p>
          <a:p>
            <a:pPr>
              <a:buFont typeface="Arial" panose="020B0604020202020204" pitchFamily="34" charset="0"/>
              <a:buChar char="•"/>
            </a:pPr>
            <a:r>
              <a:rPr lang="en-GB" sz="800"/>
              <a:t>Data-Driven Decisions:</a:t>
            </a:r>
          </a:p>
          <a:p>
            <a:pPr marL="742950" lvl="1" indent="-285750">
              <a:buFont typeface="Arial" panose="020B0604020202020204" pitchFamily="34" charset="0"/>
              <a:buChar char="•"/>
            </a:pPr>
            <a:r>
              <a:rPr lang="en-GB" sz="800"/>
              <a:t>Machine learning provides data-driven insights.</a:t>
            </a:r>
          </a:p>
          <a:p>
            <a:pPr marL="742950" lvl="1" indent="-285750">
              <a:buFont typeface="Arial" panose="020B0604020202020204" pitchFamily="34" charset="0"/>
              <a:buChar char="•"/>
            </a:pPr>
            <a:r>
              <a:rPr lang="en-GB" sz="800"/>
              <a:t>Guides infrastructure improvements and policy decisions.</a:t>
            </a:r>
          </a:p>
          <a:p>
            <a:pPr marL="134620" indent="-134620"/>
            <a:endParaRPr lang="en-NL"/>
          </a:p>
        </p:txBody>
      </p:sp>
      <p:sp>
        <p:nvSpPr>
          <p:cNvPr id="4" name="Slide Number Placeholder 3">
            <a:extLst>
              <a:ext uri="{FF2B5EF4-FFF2-40B4-BE49-F238E27FC236}">
                <a16:creationId xmlns:a16="http://schemas.microsoft.com/office/drawing/2014/main" id="{A7927E07-8B7A-FD30-14F9-566AB96B5075}"/>
              </a:ext>
            </a:extLst>
          </p:cNvPr>
          <p:cNvSpPr>
            <a:spLocks noGrp="1"/>
          </p:cNvSpPr>
          <p:nvPr>
            <p:ph type="sldNum" sz="quarter" idx="12"/>
          </p:nvPr>
        </p:nvSpPr>
        <p:spPr/>
        <p:txBody>
          <a:bodyPr/>
          <a:lstStyle/>
          <a:p>
            <a:fld id="{993221B0-C4CD-1546-9E62-A4249094014D}" type="slidenum">
              <a:rPr lang="en-GB" smtClean="0"/>
              <a:pPr/>
              <a:t>4</a:t>
            </a:fld>
            <a:endParaRPr lang="en-GB"/>
          </a:p>
        </p:txBody>
      </p:sp>
      <p:pic>
        <p:nvPicPr>
          <p:cNvPr id="6" name="Picture 5">
            <a:extLst>
              <a:ext uri="{FF2B5EF4-FFF2-40B4-BE49-F238E27FC236}">
                <a16:creationId xmlns:a16="http://schemas.microsoft.com/office/drawing/2014/main" id="{F3CCA24B-4E05-F8ED-F621-5B7D0CEA6FE5}"/>
              </a:ext>
            </a:extLst>
          </p:cNvPr>
          <p:cNvPicPr>
            <a:picLocks noChangeAspect="1"/>
          </p:cNvPicPr>
          <p:nvPr/>
        </p:nvPicPr>
        <p:blipFill>
          <a:blip r:embed="rId3"/>
          <a:stretch>
            <a:fillRect/>
          </a:stretch>
        </p:blipFill>
        <p:spPr>
          <a:xfrm>
            <a:off x="5967413" y="2805113"/>
            <a:ext cx="3171825" cy="1905000"/>
          </a:xfrm>
          <a:prstGeom prst="rect">
            <a:avLst/>
          </a:prstGeom>
          <a:ln>
            <a:noFill/>
          </a:ln>
          <a:effectLst>
            <a:softEdge rad="112500"/>
          </a:effectLst>
        </p:spPr>
      </p:pic>
      <p:pic>
        <p:nvPicPr>
          <p:cNvPr id="7" name="Picture 6" descr="A road with cars and charts on it&#10;&#10;Description automatically generated">
            <a:extLst>
              <a:ext uri="{FF2B5EF4-FFF2-40B4-BE49-F238E27FC236}">
                <a16:creationId xmlns:a16="http://schemas.microsoft.com/office/drawing/2014/main" id="{99C56EBE-C635-253B-592A-472BD020C58F}"/>
              </a:ext>
            </a:extLst>
          </p:cNvPr>
          <p:cNvPicPr>
            <a:picLocks noChangeAspect="1"/>
          </p:cNvPicPr>
          <p:nvPr/>
        </p:nvPicPr>
        <p:blipFill>
          <a:blip r:embed="rId4"/>
          <a:stretch>
            <a:fillRect/>
          </a:stretch>
        </p:blipFill>
        <p:spPr>
          <a:xfrm>
            <a:off x="5971945" y="904875"/>
            <a:ext cx="3172284" cy="1905000"/>
          </a:xfrm>
          <a:prstGeom prst="rect">
            <a:avLst/>
          </a:prstGeom>
          <a:ln>
            <a:noFill/>
          </a:ln>
          <a:effectLst>
            <a:softEdge rad="112500"/>
          </a:effectLst>
        </p:spPr>
      </p:pic>
    </p:spTree>
    <p:extLst>
      <p:ext uri="{BB962C8B-B14F-4D97-AF65-F5344CB8AC3E}">
        <p14:creationId xmlns:p14="http://schemas.microsoft.com/office/powerpoint/2010/main" val="139619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DF7F4-013E-DE4B-48BA-20FA35FF29D3}"/>
              </a:ext>
            </a:extLst>
          </p:cNvPr>
          <p:cNvSpPr>
            <a:spLocks noGrp="1"/>
          </p:cNvSpPr>
          <p:nvPr>
            <p:ph type="title"/>
          </p:nvPr>
        </p:nvSpPr>
        <p:spPr/>
        <p:txBody>
          <a:bodyPr/>
          <a:lstStyle/>
          <a:p>
            <a:r>
              <a:rPr lang="en-NL" sz="3200"/>
              <a:t>Problem Statement</a:t>
            </a:r>
          </a:p>
        </p:txBody>
      </p:sp>
      <p:sp>
        <p:nvSpPr>
          <p:cNvPr id="3" name="Text Placeholder 2">
            <a:extLst>
              <a:ext uri="{FF2B5EF4-FFF2-40B4-BE49-F238E27FC236}">
                <a16:creationId xmlns:a16="http://schemas.microsoft.com/office/drawing/2014/main" id="{D4FFA908-80D3-4536-2C57-ABD11EB69031}"/>
              </a:ext>
            </a:extLst>
          </p:cNvPr>
          <p:cNvSpPr>
            <a:spLocks noGrp="1"/>
          </p:cNvSpPr>
          <p:nvPr>
            <p:ph type="body" sz="quarter" idx="14"/>
          </p:nvPr>
        </p:nvSpPr>
        <p:spPr>
          <a:xfrm>
            <a:off x="684213" y="927765"/>
            <a:ext cx="7002462" cy="3437994"/>
          </a:xfrm>
        </p:spPr>
        <p:txBody>
          <a:bodyPr vert="horz" lIns="0" tIns="0" rIns="0" bIns="0" rtlCol="0" anchor="t">
            <a:noAutofit/>
          </a:bodyPr>
          <a:lstStyle/>
          <a:p>
            <a:pPr marL="134620" indent="-134620"/>
            <a:r>
              <a:rPr lang="en-GB" sz="1000" b="1">
                <a:ea typeface="Open Sans Light"/>
                <a:cs typeface="Open Sans Light"/>
              </a:rPr>
              <a:t>Project Objectives:</a:t>
            </a:r>
            <a:endParaRPr lang="en-GB" sz="1000">
              <a:ea typeface="Open Sans Light"/>
              <a:cs typeface="Open Sans Light"/>
            </a:endParaRPr>
          </a:p>
          <a:p>
            <a:pPr marL="134620" indent="-134620">
              <a:buFont typeface="Arial" panose="020B0604020202020204" pitchFamily="34" charset="0"/>
              <a:buChar char="•"/>
            </a:pPr>
            <a:r>
              <a:rPr lang="en-GB" sz="1000">
                <a:ea typeface="Open Sans Light"/>
                <a:cs typeface="Open Sans Light"/>
              </a:rPr>
              <a:t>Develop a Predictive Model:</a:t>
            </a:r>
          </a:p>
          <a:p>
            <a:pPr marL="742950" lvl="1" indent="-285750">
              <a:buFont typeface="Arial" panose="020B0604020202020204" pitchFamily="34" charset="0"/>
              <a:buChar char="•"/>
            </a:pPr>
            <a:r>
              <a:rPr lang="en-GB" sz="1000">
                <a:ea typeface="Open Sans Light"/>
                <a:cs typeface="Open Sans Light"/>
              </a:rPr>
              <a:t>Utilize machine learning to predict road accidents.</a:t>
            </a:r>
          </a:p>
          <a:p>
            <a:pPr marL="742950" lvl="1" indent="-285750">
              <a:buFont typeface="Arial" panose="020B0604020202020204" pitchFamily="34" charset="0"/>
              <a:buChar char="•"/>
            </a:pPr>
            <a:r>
              <a:rPr lang="en-GB" sz="1000">
                <a:ea typeface="Open Sans Light"/>
                <a:cs typeface="Open Sans Light"/>
              </a:rPr>
              <a:t>Factors include weather, time, and road conditions.</a:t>
            </a:r>
          </a:p>
          <a:p>
            <a:pPr marL="134620" indent="-134620">
              <a:buFont typeface="Arial" panose="020B0604020202020204" pitchFamily="34" charset="0"/>
              <a:buChar char="•"/>
            </a:pPr>
            <a:r>
              <a:rPr lang="en-GB" sz="1000">
                <a:ea typeface="Open Sans Light"/>
                <a:cs typeface="Open Sans Light"/>
              </a:rPr>
              <a:t>Integrate with Existing Systems:</a:t>
            </a:r>
          </a:p>
          <a:p>
            <a:pPr marL="742950" lvl="1" indent="-285750">
              <a:buFont typeface="Arial" panose="020B0604020202020204" pitchFamily="34" charset="0"/>
              <a:buChar char="•"/>
            </a:pPr>
            <a:r>
              <a:rPr lang="en-GB" sz="1000">
                <a:ea typeface="Open Sans Light"/>
                <a:cs typeface="Open Sans Light"/>
              </a:rPr>
              <a:t>Add functionality to platforms like Google Maps.</a:t>
            </a:r>
          </a:p>
          <a:p>
            <a:pPr marL="742950" lvl="1" indent="-285750">
              <a:buFont typeface="Arial" panose="020B0604020202020204" pitchFamily="34" charset="0"/>
              <a:buChar char="•"/>
            </a:pPr>
            <a:r>
              <a:rPr lang="en-GB" sz="1000">
                <a:ea typeface="Open Sans Light"/>
                <a:cs typeface="Open Sans Light"/>
              </a:rPr>
              <a:t>Provide real-time accident predictions and alerts.</a:t>
            </a:r>
          </a:p>
          <a:p>
            <a:pPr marL="134620" indent="-134620">
              <a:buFont typeface="Arial" panose="020B0604020202020204" pitchFamily="34" charset="0"/>
              <a:buChar char="•"/>
            </a:pPr>
            <a:r>
              <a:rPr lang="en-GB" sz="1000">
                <a:ea typeface="Open Sans Light"/>
                <a:cs typeface="Open Sans Light"/>
              </a:rPr>
              <a:t>Stakeholder Benefits:</a:t>
            </a:r>
          </a:p>
          <a:p>
            <a:pPr marL="742950" lvl="1" indent="-285750">
              <a:buFont typeface="Arial" panose="020B0604020202020204" pitchFamily="34" charset="0"/>
              <a:buChar char="•"/>
            </a:pPr>
            <a:r>
              <a:rPr lang="en-GB" sz="1000">
                <a:ea typeface="Open Sans Light"/>
                <a:cs typeface="Open Sans Light"/>
              </a:rPr>
              <a:t>Offer insights to municipal authorities, insurance companies, and logistics firms.</a:t>
            </a:r>
          </a:p>
          <a:p>
            <a:pPr marL="742950" lvl="1" indent="-285750">
              <a:buFont typeface="Arial" panose="020B0604020202020204" pitchFamily="34" charset="0"/>
              <a:buChar char="•"/>
            </a:pPr>
            <a:r>
              <a:rPr lang="en-GB" sz="1000">
                <a:ea typeface="Open Sans Light"/>
                <a:cs typeface="Open Sans Light"/>
              </a:rPr>
              <a:t>Enhance road safety measures and reduce accident-related costs.</a:t>
            </a:r>
          </a:p>
          <a:p>
            <a:pPr marL="134620" indent="-134620"/>
            <a:r>
              <a:rPr lang="en-GB" sz="1000" b="1">
                <a:ea typeface="Open Sans Light"/>
                <a:cs typeface="Open Sans Light"/>
              </a:rPr>
              <a:t>Significance of Machine Learning Techniques:</a:t>
            </a:r>
            <a:endParaRPr lang="en-GB" sz="1000">
              <a:ea typeface="Open Sans Light"/>
              <a:cs typeface="Open Sans Light"/>
            </a:endParaRPr>
          </a:p>
          <a:p>
            <a:pPr marL="134620" indent="-134620">
              <a:buFont typeface="Arial" panose="020B0604020202020204" pitchFamily="34" charset="0"/>
              <a:buChar char="•"/>
            </a:pPr>
            <a:r>
              <a:rPr lang="en-GB" sz="1000">
                <a:ea typeface="Open Sans Light"/>
                <a:cs typeface="Open Sans Light"/>
              </a:rPr>
              <a:t>Complex Data Analysis:</a:t>
            </a:r>
          </a:p>
          <a:p>
            <a:pPr marL="742950" lvl="1" indent="-285750">
              <a:buFont typeface="Arial" panose="020B0604020202020204" pitchFamily="34" charset="0"/>
              <a:buChar char="•"/>
            </a:pPr>
            <a:r>
              <a:rPr lang="en-GB" sz="1000">
                <a:ea typeface="Open Sans Light"/>
                <a:cs typeface="Open Sans Light"/>
              </a:rPr>
              <a:t>Machine learning can analyse complex datasets with multiple variables.</a:t>
            </a:r>
          </a:p>
          <a:p>
            <a:pPr marL="742950" lvl="1" indent="-285750">
              <a:buFont typeface="Arial" panose="020B0604020202020204" pitchFamily="34" charset="0"/>
              <a:buChar char="•"/>
            </a:pPr>
            <a:r>
              <a:rPr lang="en-GB" sz="1000">
                <a:ea typeface="Open Sans Light"/>
                <a:cs typeface="Open Sans Light"/>
              </a:rPr>
              <a:t>Provides accurate predictions that traditional methods might miss.</a:t>
            </a:r>
          </a:p>
          <a:p>
            <a:pPr marL="134620" indent="-134620">
              <a:buFont typeface="Arial" panose="020B0604020202020204" pitchFamily="34" charset="0"/>
              <a:buChar char="•"/>
            </a:pPr>
            <a:r>
              <a:rPr lang="en-GB" sz="1000">
                <a:ea typeface="Open Sans Light"/>
                <a:cs typeface="Open Sans Light"/>
              </a:rPr>
              <a:t>Continuous Improvement:</a:t>
            </a:r>
          </a:p>
          <a:p>
            <a:pPr marL="742950" lvl="1" indent="-285750">
              <a:buFont typeface="Arial" panose="020B0604020202020204" pitchFamily="34" charset="0"/>
              <a:buChar char="•"/>
            </a:pPr>
            <a:r>
              <a:rPr lang="en-GB" sz="1000">
                <a:ea typeface="Open Sans Light"/>
                <a:cs typeface="Open Sans Light"/>
              </a:rPr>
              <a:t>Models continuously improve predictions by learning from new data.</a:t>
            </a:r>
          </a:p>
          <a:p>
            <a:pPr marL="134620" indent="-134620"/>
            <a:r>
              <a:rPr lang="en-GB" sz="1000" b="1">
                <a:ea typeface="Open Sans Light"/>
                <a:cs typeface="Open Sans Light"/>
              </a:rPr>
              <a:t>Conclusion:</a:t>
            </a:r>
            <a:endParaRPr lang="en-GB" sz="1000">
              <a:ea typeface="Open Sans Light"/>
              <a:cs typeface="Open Sans Light"/>
            </a:endParaRPr>
          </a:p>
          <a:p>
            <a:pPr marL="134620" indent="-134620">
              <a:buFont typeface="Arial" panose="020B0604020202020204" pitchFamily="34" charset="0"/>
              <a:buChar char="•"/>
            </a:pPr>
            <a:r>
              <a:rPr lang="en-GB" sz="1000">
                <a:ea typeface="Open Sans Light"/>
                <a:cs typeface="Open Sans Light"/>
              </a:rPr>
              <a:t>Our project aims to develop a robust solution to enhance road safety.</a:t>
            </a:r>
          </a:p>
          <a:p>
            <a:pPr marL="134620" indent="-134620">
              <a:buFont typeface="Arial" panose="020B0604020202020204" pitchFamily="34" charset="0"/>
              <a:buChar char="•"/>
            </a:pPr>
            <a:r>
              <a:rPr lang="en-GB" sz="1000">
                <a:ea typeface="Open Sans Light"/>
                <a:cs typeface="Open Sans Light"/>
              </a:rPr>
              <a:t>Reduces accident-related costs and provides valuable insights for stakeholders.</a:t>
            </a:r>
          </a:p>
        </p:txBody>
      </p:sp>
      <p:sp>
        <p:nvSpPr>
          <p:cNvPr id="4" name="Slide Number Placeholder 3">
            <a:extLst>
              <a:ext uri="{FF2B5EF4-FFF2-40B4-BE49-F238E27FC236}">
                <a16:creationId xmlns:a16="http://schemas.microsoft.com/office/drawing/2014/main" id="{A7927E07-8B7A-FD30-14F9-566AB96B5075}"/>
              </a:ext>
            </a:extLst>
          </p:cNvPr>
          <p:cNvSpPr>
            <a:spLocks noGrp="1"/>
          </p:cNvSpPr>
          <p:nvPr>
            <p:ph type="sldNum" sz="quarter" idx="12"/>
          </p:nvPr>
        </p:nvSpPr>
        <p:spPr/>
        <p:txBody>
          <a:bodyPr/>
          <a:lstStyle/>
          <a:p>
            <a:fld id="{993221B0-C4CD-1546-9E62-A4249094014D}" type="slidenum">
              <a:rPr lang="en-GB" smtClean="0"/>
              <a:pPr/>
              <a:t>5</a:t>
            </a:fld>
            <a:endParaRPr lang="en-GB"/>
          </a:p>
        </p:txBody>
      </p:sp>
      <p:pic>
        <p:nvPicPr>
          <p:cNvPr id="18" name="Picture 17">
            <a:extLst>
              <a:ext uri="{FF2B5EF4-FFF2-40B4-BE49-F238E27FC236}">
                <a16:creationId xmlns:a16="http://schemas.microsoft.com/office/drawing/2014/main" id="{5EE486CF-E6CA-B136-3F15-6B8C0B62F3B5}"/>
              </a:ext>
            </a:extLst>
          </p:cNvPr>
          <p:cNvPicPr>
            <a:picLocks noChangeAspect="1"/>
          </p:cNvPicPr>
          <p:nvPr/>
        </p:nvPicPr>
        <p:blipFill>
          <a:blip r:embed="rId3"/>
          <a:stretch>
            <a:fillRect/>
          </a:stretch>
        </p:blipFill>
        <p:spPr>
          <a:xfrm>
            <a:off x="6276975" y="928688"/>
            <a:ext cx="2867025" cy="1619250"/>
          </a:xfrm>
          <a:prstGeom prst="rect">
            <a:avLst/>
          </a:prstGeom>
          <a:ln>
            <a:noFill/>
          </a:ln>
          <a:effectLst>
            <a:softEdge rad="112500"/>
          </a:effectLst>
        </p:spPr>
      </p:pic>
    </p:spTree>
    <p:extLst>
      <p:ext uri="{BB962C8B-B14F-4D97-AF65-F5344CB8AC3E}">
        <p14:creationId xmlns:p14="http://schemas.microsoft.com/office/powerpoint/2010/main" val="47869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DF7F4-013E-DE4B-48BA-20FA35FF29D3}"/>
              </a:ext>
            </a:extLst>
          </p:cNvPr>
          <p:cNvSpPr>
            <a:spLocks noGrp="1"/>
          </p:cNvSpPr>
          <p:nvPr>
            <p:ph type="title"/>
          </p:nvPr>
        </p:nvSpPr>
        <p:spPr/>
        <p:txBody>
          <a:bodyPr/>
          <a:lstStyle/>
          <a:p>
            <a:r>
              <a:rPr lang="en-NL" sz="3200"/>
              <a:t>Problem Statement</a:t>
            </a:r>
          </a:p>
        </p:txBody>
      </p:sp>
      <p:sp>
        <p:nvSpPr>
          <p:cNvPr id="3" name="Text Placeholder 2">
            <a:extLst>
              <a:ext uri="{FF2B5EF4-FFF2-40B4-BE49-F238E27FC236}">
                <a16:creationId xmlns:a16="http://schemas.microsoft.com/office/drawing/2014/main" id="{D4FFA908-80D3-4536-2C57-ABD11EB69031}"/>
              </a:ext>
            </a:extLst>
          </p:cNvPr>
          <p:cNvSpPr>
            <a:spLocks noGrp="1"/>
          </p:cNvSpPr>
          <p:nvPr>
            <p:ph type="body" sz="quarter" idx="14"/>
          </p:nvPr>
        </p:nvSpPr>
        <p:spPr>
          <a:xfrm>
            <a:off x="684213" y="927765"/>
            <a:ext cx="7002462" cy="3437994"/>
          </a:xfrm>
        </p:spPr>
        <p:txBody>
          <a:bodyPr vert="horz" lIns="0" tIns="0" rIns="0" bIns="0" rtlCol="0" anchor="t">
            <a:noAutofit/>
          </a:bodyPr>
          <a:lstStyle/>
          <a:p>
            <a:pPr marL="134620" indent="-134620"/>
            <a:r>
              <a:rPr lang="en-GB" sz="1000" b="1">
                <a:ea typeface="Open Sans Light"/>
                <a:cs typeface="Open Sans Light"/>
              </a:rPr>
              <a:t>AI canvas:</a:t>
            </a:r>
            <a:endParaRPr lang="en-GB" sz="1000">
              <a:ea typeface="Open Sans Light"/>
              <a:cs typeface="Open Sans Light"/>
            </a:endParaRPr>
          </a:p>
          <a:p>
            <a:pPr marL="134620" indent="-134620">
              <a:buFont typeface="Arial" panose="020B0604020202020204" pitchFamily="34" charset="0"/>
              <a:buChar char="•"/>
            </a:pPr>
            <a:endParaRPr lang="en-GB" sz="1000">
              <a:ea typeface="Open Sans Light"/>
              <a:cs typeface="Open Sans Light"/>
            </a:endParaRPr>
          </a:p>
        </p:txBody>
      </p:sp>
      <p:sp>
        <p:nvSpPr>
          <p:cNvPr id="4" name="Slide Number Placeholder 3">
            <a:extLst>
              <a:ext uri="{FF2B5EF4-FFF2-40B4-BE49-F238E27FC236}">
                <a16:creationId xmlns:a16="http://schemas.microsoft.com/office/drawing/2014/main" id="{A7927E07-8B7A-FD30-14F9-566AB96B5075}"/>
              </a:ext>
            </a:extLst>
          </p:cNvPr>
          <p:cNvSpPr>
            <a:spLocks noGrp="1"/>
          </p:cNvSpPr>
          <p:nvPr>
            <p:ph type="sldNum" sz="quarter" idx="12"/>
          </p:nvPr>
        </p:nvSpPr>
        <p:spPr/>
        <p:txBody>
          <a:bodyPr/>
          <a:lstStyle/>
          <a:p>
            <a:fld id="{993221B0-C4CD-1546-9E62-A4249094014D}" type="slidenum">
              <a:rPr lang="en-GB" smtClean="0"/>
              <a:pPr/>
              <a:t>6</a:t>
            </a:fld>
            <a:endParaRPr lang="en-GB"/>
          </a:p>
        </p:txBody>
      </p:sp>
      <p:pic>
        <p:nvPicPr>
          <p:cNvPr id="5" name="Picture 4" descr="A screenshot of a project canvas&#10;&#10;Description automatically generated">
            <a:extLst>
              <a:ext uri="{FF2B5EF4-FFF2-40B4-BE49-F238E27FC236}">
                <a16:creationId xmlns:a16="http://schemas.microsoft.com/office/drawing/2014/main" id="{4E5E2CF2-AE3F-E6E0-1541-3E96F1C2ADFF}"/>
              </a:ext>
            </a:extLst>
          </p:cNvPr>
          <p:cNvPicPr>
            <a:picLocks noChangeAspect="1"/>
          </p:cNvPicPr>
          <p:nvPr/>
        </p:nvPicPr>
        <p:blipFill>
          <a:blip r:embed="rId3"/>
          <a:stretch>
            <a:fillRect/>
          </a:stretch>
        </p:blipFill>
        <p:spPr>
          <a:xfrm>
            <a:off x="1514615" y="926757"/>
            <a:ext cx="7628471" cy="3737919"/>
          </a:xfrm>
          <a:prstGeom prst="rect">
            <a:avLst/>
          </a:prstGeom>
        </p:spPr>
      </p:pic>
    </p:spTree>
    <p:extLst>
      <p:ext uri="{BB962C8B-B14F-4D97-AF65-F5344CB8AC3E}">
        <p14:creationId xmlns:p14="http://schemas.microsoft.com/office/powerpoint/2010/main" val="1551625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8E059-AF84-DD3F-E0B8-61AAC6B832E7}"/>
              </a:ext>
            </a:extLst>
          </p:cNvPr>
          <p:cNvSpPr>
            <a:spLocks noGrp="1"/>
          </p:cNvSpPr>
          <p:nvPr>
            <p:ph type="title"/>
          </p:nvPr>
        </p:nvSpPr>
        <p:spPr/>
        <p:txBody>
          <a:bodyPr/>
          <a:lstStyle/>
          <a:p>
            <a:r>
              <a:rPr lang="en-NL" sz="3200"/>
              <a:t>Data Description</a:t>
            </a:r>
          </a:p>
        </p:txBody>
      </p:sp>
      <p:sp>
        <p:nvSpPr>
          <p:cNvPr id="3" name="Text Placeholder 2">
            <a:extLst>
              <a:ext uri="{FF2B5EF4-FFF2-40B4-BE49-F238E27FC236}">
                <a16:creationId xmlns:a16="http://schemas.microsoft.com/office/drawing/2014/main" id="{206F89DA-4868-CE7D-4FC3-4838129E8379}"/>
              </a:ext>
            </a:extLst>
          </p:cNvPr>
          <p:cNvSpPr>
            <a:spLocks noGrp="1"/>
          </p:cNvSpPr>
          <p:nvPr>
            <p:ph type="body" sz="quarter" idx="14"/>
          </p:nvPr>
        </p:nvSpPr>
        <p:spPr>
          <a:xfrm>
            <a:off x="937448" y="1284959"/>
            <a:ext cx="8057539" cy="3719347"/>
          </a:xfrm>
        </p:spPr>
        <p:txBody>
          <a:bodyPr vert="horz" lIns="0" tIns="0" rIns="0" bIns="0" rtlCol="0" anchor="t">
            <a:noAutofit/>
          </a:bodyPr>
          <a:lstStyle/>
          <a:p>
            <a:pPr marL="134620" indent="-134620">
              <a:buFont typeface="Arial"/>
              <a:buChar char="•"/>
            </a:pPr>
            <a:r>
              <a:rPr lang="en-US" sz="1200" b="1">
                <a:ea typeface="+mn-lt"/>
                <a:cs typeface="+mn-lt"/>
              </a:rPr>
              <a:t>ANWB - Safe Driving Dataset</a:t>
            </a:r>
            <a:r>
              <a:rPr lang="en-US" sz="1200">
                <a:solidFill>
                  <a:srgbClr val="0D0D0D"/>
                </a:solidFill>
                <a:ea typeface="+mn-lt"/>
                <a:cs typeface="+mn-lt"/>
              </a:rPr>
              <a:t>:</a:t>
            </a:r>
            <a:endParaRPr lang="en-NL"/>
          </a:p>
          <a:p>
            <a:pPr marL="555625" lvl="1" indent="-285750"/>
            <a:r>
              <a:rPr lang="en-US" sz="1200">
                <a:solidFill>
                  <a:srgbClr val="0D0D0D"/>
                </a:solidFill>
                <a:ea typeface="+mn-lt"/>
                <a:cs typeface="+mn-lt"/>
              </a:rPr>
              <a:t>Features incident specifics like time, location, speed, and severity.</a:t>
            </a:r>
            <a:endParaRPr lang="en-NL"/>
          </a:p>
          <a:p>
            <a:pPr marL="555625" lvl="1" indent="-285750"/>
            <a:r>
              <a:rPr lang="en-US" sz="1200">
                <a:solidFill>
                  <a:srgbClr val="0D0D0D"/>
                </a:solidFill>
                <a:ea typeface="+mn-lt"/>
                <a:cs typeface="+mn-lt"/>
              </a:rPr>
              <a:t>Key for understanding driving behaviors and incident patterns.</a:t>
            </a:r>
            <a:endParaRPr lang="en-NL"/>
          </a:p>
          <a:p>
            <a:pPr marL="134620" indent="-134620">
              <a:buFont typeface="Arial"/>
              <a:buChar char="•"/>
            </a:pPr>
            <a:r>
              <a:rPr lang="en-US" sz="1200" b="1">
                <a:ea typeface="+mn-lt"/>
                <a:cs typeface="+mn-lt"/>
              </a:rPr>
              <a:t>KNMI - Meteorological Data</a:t>
            </a:r>
            <a:r>
              <a:rPr lang="en-US" sz="1200">
                <a:solidFill>
                  <a:srgbClr val="0D0D0D"/>
                </a:solidFill>
                <a:ea typeface="+mn-lt"/>
                <a:cs typeface="+mn-lt"/>
              </a:rPr>
              <a:t>:</a:t>
            </a:r>
            <a:endParaRPr lang="en-NL"/>
          </a:p>
          <a:p>
            <a:pPr marL="555625" lvl="1" indent="-285750"/>
            <a:r>
              <a:rPr lang="en-US" sz="1200">
                <a:solidFill>
                  <a:srgbClr val="0D0D0D"/>
                </a:solidFill>
                <a:ea typeface="+mn-lt"/>
                <a:cs typeface="+mn-lt"/>
              </a:rPr>
              <a:t>Includes environmental variables such as temperature, wind speed, and precipitation.</a:t>
            </a:r>
            <a:endParaRPr lang="en-NL"/>
          </a:p>
          <a:p>
            <a:pPr marL="555625" lvl="1" indent="-285750"/>
            <a:r>
              <a:rPr lang="en-US" sz="1200">
                <a:solidFill>
                  <a:srgbClr val="0D0D0D"/>
                </a:solidFill>
                <a:ea typeface="+mn-lt"/>
                <a:cs typeface="+mn-lt"/>
              </a:rPr>
              <a:t>Essential for analyzing weather impacts on road safety.</a:t>
            </a:r>
            <a:endParaRPr lang="en-NL"/>
          </a:p>
          <a:p>
            <a:pPr marL="269875" lvl="1" indent="-134620">
              <a:buNone/>
            </a:pPr>
            <a:endParaRPr lang="en-US" sz="1200" b="1">
              <a:solidFill>
                <a:srgbClr val="0D0D0D"/>
              </a:solidFill>
              <a:ea typeface="Open Sans Light"/>
              <a:cs typeface="Open Sans Light"/>
            </a:endParaRPr>
          </a:p>
          <a:p>
            <a:pPr marL="269875" lvl="1" indent="-134620">
              <a:buNone/>
            </a:pPr>
            <a:endParaRPr lang="en-US" sz="1200" b="1">
              <a:solidFill>
                <a:srgbClr val="0D0D0D"/>
              </a:solidFill>
              <a:ea typeface="+mn-lt"/>
              <a:cs typeface="+mn-lt"/>
            </a:endParaRPr>
          </a:p>
          <a:p>
            <a:pPr marL="134620" indent="-134620">
              <a:buFont typeface="Arial"/>
              <a:buChar char="•"/>
            </a:pPr>
            <a:endParaRPr lang="en-US" sz="1200">
              <a:solidFill>
                <a:srgbClr val="0D0D0D"/>
              </a:solidFill>
            </a:endParaRPr>
          </a:p>
          <a:p>
            <a:pPr marL="269875" lvl="1" indent="0">
              <a:buNone/>
            </a:pPr>
            <a:endParaRPr lang="en-US" sz="1200">
              <a:solidFill>
                <a:srgbClr val="0D0D0D"/>
              </a:solidFill>
            </a:endParaRPr>
          </a:p>
          <a:p>
            <a:pPr marL="0" indent="0">
              <a:buNone/>
            </a:pPr>
            <a:endParaRPr lang="en-NL" sz="1600" b="1"/>
          </a:p>
          <a:p>
            <a:pPr marL="0" indent="0">
              <a:buNone/>
            </a:pPr>
            <a:endParaRPr lang="en-NL"/>
          </a:p>
        </p:txBody>
      </p:sp>
      <p:sp>
        <p:nvSpPr>
          <p:cNvPr id="4" name="Slide Number Placeholder 3">
            <a:extLst>
              <a:ext uri="{FF2B5EF4-FFF2-40B4-BE49-F238E27FC236}">
                <a16:creationId xmlns:a16="http://schemas.microsoft.com/office/drawing/2014/main" id="{12DFFF77-D8A9-C8DA-8C7E-15FDDFB18730}"/>
              </a:ext>
            </a:extLst>
          </p:cNvPr>
          <p:cNvSpPr>
            <a:spLocks noGrp="1"/>
          </p:cNvSpPr>
          <p:nvPr>
            <p:ph type="sldNum" sz="quarter" idx="12"/>
          </p:nvPr>
        </p:nvSpPr>
        <p:spPr/>
        <p:txBody>
          <a:bodyPr/>
          <a:lstStyle/>
          <a:p>
            <a:fld id="{993221B0-C4CD-1546-9E62-A4249094014D}" type="slidenum">
              <a:rPr lang="en-GB" smtClean="0"/>
              <a:pPr/>
              <a:t>7</a:t>
            </a:fld>
            <a:endParaRPr lang="en-GB"/>
          </a:p>
        </p:txBody>
      </p:sp>
      <p:pic>
        <p:nvPicPr>
          <p:cNvPr id="6" name="Picture 5" descr="A road with cars and graphs&#10;&#10;Description automatically generated">
            <a:extLst>
              <a:ext uri="{FF2B5EF4-FFF2-40B4-BE49-F238E27FC236}">
                <a16:creationId xmlns:a16="http://schemas.microsoft.com/office/drawing/2014/main" id="{87EAFD5B-A6A2-5879-F80C-584ECBF31909}"/>
              </a:ext>
            </a:extLst>
          </p:cNvPr>
          <p:cNvPicPr>
            <a:picLocks noChangeAspect="1"/>
          </p:cNvPicPr>
          <p:nvPr/>
        </p:nvPicPr>
        <p:blipFill>
          <a:blip r:embed="rId3"/>
          <a:stretch>
            <a:fillRect/>
          </a:stretch>
        </p:blipFill>
        <p:spPr>
          <a:xfrm>
            <a:off x="5594254" y="2492253"/>
            <a:ext cx="3390168" cy="1938704"/>
          </a:xfrm>
          <a:prstGeom prst="rect">
            <a:avLst/>
          </a:prstGeom>
          <a:ln>
            <a:noFill/>
          </a:ln>
          <a:effectLst>
            <a:softEdge rad="112500"/>
          </a:effectLst>
        </p:spPr>
      </p:pic>
    </p:spTree>
    <p:extLst>
      <p:ext uri="{BB962C8B-B14F-4D97-AF65-F5344CB8AC3E}">
        <p14:creationId xmlns:p14="http://schemas.microsoft.com/office/powerpoint/2010/main" val="3695142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8E059-AF84-DD3F-E0B8-61AAC6B832E7}"/>
              </a:ext>
            </a:extLst>
          </p:cNvPr>
          <p:cNvSpPr>
            <a:spLocks noGrp="1"/>
          </p:cNvSpPr>
          <p:nvPr>
            <p:ph type="title"/>
          </p:nvPr>
        </p:nvSpPr>
        <p:spPr/>
        <p:txBody>
          <a:bodyPr/>
          <a:lstStyle/>
          <a:p>
            <a:r>
              <a:rPr lang="en-NL" sz="3200"/>
              <a:t>Data Description</a:t>
            </a:r>
          </a:p>
        </p:txBody>
      </p:sp>
      <p:sp>
        <p:nvSpPr>
          <p:cNvPr id="3" name="Text Placeholder 2">
            <a:extLst>
              <a:ext uri="{FF2B5EF4-FFF2-40B4-BE49-F238E27FC236}">
                <a16:creationId xmlns:a16="http://schemas.microsoft.com/office/drawing/2014/main" id="{206F89DA-4868-CE7D-4FC3-4838129E8379}"/>
              </a:ext>
            </a:extLst>
          </p:cNvPr>
          <p:cNvSpPr>
            <a:spLocks noGrp="1"/>
          </p:cNvSpPr>
          <p:nvPr>
            <p:ph type="body" sz="quarter" idx="14"/>
          </p:nvPr>
        </p:nvSpPr>
        <p:spPr>
          <a:xfrm>
            <a:off x="756017" y="840354"/>
            <a:ext cx="8057539" cy="3719347"/>
          </a:xfrm>
        </p:spPr>
        <p:txBody>
          <a:bodyPr vert="horz" lIns="0" tIns="0" rIns="0" bIns="0" rtlCol="0" anchor="t">
            <a:noAutofit/>
          </a:bodyPr>
          <a:lstStyle/>
          <a:p>
            <a:pPr marL="0" indent="0">
              <a:buClr>
                <a:srgbClr val="EE7623"/>
              </a:buClr>
              <a:buNone/>
            </a:pPr>
            <a:endParaRPr lang="en-US" sz="1200" b="1">
              <a:solidFill>
                <a:srgbClr val="0D0D0D"/>
              </a:solidFill>
              <a:ea typeface="Open Sans Light"/>
              <a:cs typeface="Open Sans Light"/>
            </a:endParaRPr>
          </a:p>
          <a:p>
            <a:pPr marL="0" indent="0">
              <a:buFont typeface="Arial" panose="020B0604020202020204" pitchFamily="34" charset="0"/>
              <a:buNone/>
            </a:pPr>
            <a:r>
              <a:rPr lang="en-US" sz="1800" b="1">
                <a:solidFill>
                  <a:srgbClr val="0D0D0D"/>
                </a:solidFill>
                <a:ea typeface="Open Sans Light"/>
                <a:cs typeface="Open Sans Light"/>
              </a:rPr>
              <a:t>Pre-processing Steps</a:t>
            </a:r>
            <a:endParaRPr lang="en-US" sz="1800">
              <a:ea typeface="Open Sans Light"/>
              <a:cs typeface="Open Sans Light"/>
            </a:endParaRPr>
          </a:p>
          <a:p>
            <a:pPr marL="269875" lvl="1" indent="-134620">
              <a:buNone/>
            </a:pPr>
            <a:endParaRPr lang="en-US" sz="1200" b="1">
              <a:solidFill>
                <a:srgbClr val="0D0D0D"/>
              </a:solidFill>
              <a:ea typeface="+mn-lt"/>
              <a:cs typeface="+mn-lt"/>
            </a:endParaRPr>
          </a:p>
          <a:p>
            <a:pPr marL="134620" indent="-134620">
              <a:buFont typeface="Arial"/>
              <a:buChar char="•"/>
            </a:pPr>
            <a:r>
              <a:rPr lang="en-US" sz="1200" b="1">
                <a:solidFill>
                  <a:srgbClr val="0D0D0D"/>
                </a:solidFill>
                <a:ea typeface="+mn-lt"/>
                <a:cs typeface="+mn-lt"/>
              </a:rPr>
              <a:t>Data Cleaning</a:t>
            </a:r>
            <a:r>
              <a:rPr lang="en-US" sz="1200">
                <a:solidFill>
                  <a:srgbClr val="0D0D0D"/>
                </a:solidFill>
                <a:ea typeface="+mn-lt"/>
                <a:cs typeface="+mn-lt"/>
              </a:rPr>
              <a:t>:</a:t>
            </a:r>
            <a:endParaRPr lang="en-US"/>
          </a:p>
          <a:p>
            <a:pPr marL="555625" lvl="1" indent="-285750"/>
            <a:r>
              <a:rPr lang="en-US" sz="1200">
                <a:solidFill>
                  <a:srgbClr val="0D0D0D"/>
                </a:solidFill>
                <a:ea typeface="+mn-lt"/>
                <a:cs typeface="+mn-lt"/>
              </a:rPr>
              <a:t>Address missing values and outliers, especially in speed and meteorological data.</a:t>
            </a:r>
            <a:endParaRPr lang="en-US"/>
          </a:p>
          <a:p>
            <a:pPr marL="134620" indent="-134620">
              <a:buFont typeface="Arial"/>
              <a:buChar char="•"/>
            </a:pPr>
            <a:r>
              <a:rPr lang="en-US" sz="1200" b="1">
                <a:solidFill>
                  <a:srgbClr val="0D0D0D"/>
                </a:solidFill>
                <a:ea typeface="+mn-lt"/>
                <a:cs typeface="+mn-lt"/>
              </a:rPr>
              <a:t>Data Transformation</a:t>
            </a:r>
            <a:r>
              <a:rPr lang="en-US" sz="1200">
                <a:solidFill>
                  <a:srgbClr val="0D0D0D"/>
                </a:solidFill>
                <a:ea typeface="+mn-lt"/>
                <a:cs typeface="+mn-lt"/>
              </a:rPr>
              <a:t>:</a:t>
            </a:r>
            <a:endParaRPr lang="en-US"/>
          </a:p>
          <a:p>
            <a:pPr marL="555625" lvl="1" indent="-285750"/>
            <a:r>
              <a:rPr lang="en-US" sz="1200">
                <a:solidFill>
                  <a:srgbClr val="0D0D0D"/>
                </a:solidFill>
                <a:ea typeface="+mn-lt"/>
                <a:cs typeface="+mn-lt"/>
              </a:rPr>
              <a:t>Standardize date formats and encode categorical variables for analytical consistency.</a:t>
            </a:r>
            <a:endParaRPr lang="en-US"/>
          </a:p>
          <a:p>
            <a:pPr marL="134620" indent="-134620">
              <a:buFont typeface="Arial"/>
              <a:buChar char="•"/>
            </a:pPr>
            <a:r>
              <a:rPr lang="en-US" sz="1200" b="1">
                <a:solidFill>
                  <a:srgbClr val="0D0D0D"/>
                </a:solidFill>
                <a:ea typeface="+mn-lt"/>
                <a:cs typeface="+mn-lt"/>
              </a:rPr>
              <a:t>Data Integration</a:t>
            </a:r>
            <a:r>
              <a:rPr lang="en-US" sz="1200">
                <a:solidFill>
                  <a:srgbClr val="0D0D0D"/>
                </a:solidFill>
                <a:ea typeface="+mn-lt"/>
                <a:cs typeface="+mn-lt"/>
              </a:rPr>
              <a:t>:</a:t>
            </a:r>
            <a:endParaRPr lang="en-US"/>
          </a:p>
          <a:p>
            <a:pPr marL="555625" lvl="1" indent="-285750"/>
            <a:r>
              <a:rPr lang="en-US" sz="1200">
                <a:solidFill>
                  <a:srgbClr val="0D0D0D"/>
                </a:solidFill>
                <a:ea typeface="+mn-lt"/>
                <a:cs typeface="+mn-lt"/>
              </a:rPr>
              <a:t>Merge traffic and weather data based on timestamps and locations to examine combined effects.</a:t>
            </a:r>
            <a:endParaRPr lang="en-US"/>
          </a:p>
          <a:p>
            <a:pPr marL="134620" indent="-134620">
              <a:buFont typeface="Arial"/>
              <a:buChar char="•"/>
            </a:pPr>
            <a:r>
              <a:rPr lang="en-US" sz="1200" b="1">
                <a:solidFill>
                  <a:srgbClr val="0D0D0D"/>
                </a:solidFill>
                <a:ea typeface="+mn-lt"/>
                <a:cs typeface="+mn-lt"/>
              </a:rPr>
              <a:t>Feature Engineering</a:t>
            </a:r>
            <a:r>
              <a:rPr lang="en-US" sz="1200">
                <a:solidFill>
                  <a:srgbClr val="0D0D0D"/>
                </a:solidFill>
                <a:ea typeface="+mn-lt"/>
                <a:cs typeface="+mn-lt"/>
              </a:rPr>
              <a:t>:</a:t>
            </a:r>
            <a:endParaRPr lang="en-US"/>
          </a:p>
          <a:p>
            <a:pPr marL="555625" lvl="1" indent="-285750"/>
            <a:r>
              <a:rPr lang="en-US" sz="1200">
                <a:solidFill>
                  <a:srgbClr val="0D0D0D"/>
                </a:solidFill>
                <a:ea typeface="+mn-lt"/>
                <a:cs typeface="+mn-lt"/>
              </a:rPr>
              <a:t>Develop new metrics like average weather conditions during incidents and extract time-based features to uncover underlying patterns.</a:t>
            </a:r>
            <a:endParaRPr lang="en-US"/>
          </a:p>
          <a:p>
            <a:pPr marL="269875" lvl="1" indent="0">
              <a:buNone/>
            </a:pPr>
            <a:endParaRPr lang="en-US" sz="1200">
              <a:solidFill>
                <a:srgbClr val="0D0D0D"/>
              </a:solidFill>
            </a:endParaRPr>
          </a:p>
          <a:p>
            <a:pPr marL="0" indent="0">
              <a:buNone/>
            </a:pPr>
            <a:endParaRPr lang="en-NL" sz="1600" b="1"/>
          </a:p>
          <a:p>
            <a:pPr marL="0" indent="0">
              <a:buNone/>
            </a:pPr>
            <a:endParaRPr lang="en-NL"/>
          </a:p>
        </p:txBody>
      </p:sp>
      <p:sp>
        <p:nvSpPr>
          <p:cNvPr id="4" name="Slide Number Placeholder 3">
            <a:extLst>
              <a:ext uri="{FF2B5EF4-FFF2-40B4-BE49-F238E27FC236}">
                <a16:creationId xmlns:a16="http://schemas.microsoft.com/office/drawing/2014/main" id="{12DFFF77-D8A9-C8DA-8C7E-15FDDFB18730}"/>
              </a:ext>
            </a:extLst>
          </p:cNvPr>
          <p:cNvSpPr>
            <a:spLocks noGrp="1"/>
          </p:cNvSpPr>
          <p:nvPr>
            <p:ph type="sldNum" sz="quarter" idx="12"/>
          </p:nvPr>
        </p:nvSpPr>
        <p:spPr/>
        <p:txBody>
          <a:bodyPr/>
          <a:lstStyle/>
          <a:p>
            <a:fld id="{993221B0-C4CD-1546-9E62-A4249094014D}" type="slidenum">
              <a:rPr lang="en-GB" smtClean="0"/>
              <a:pPr/>
              <a:t>8</a:t>
            </a:fld>
            <a:endParaRPr lang="en-GB"/>
          </a:p>
        </p:txBody>
      </p:sp>
    </p:spTree>
    <p:extLst>
      <p:ext uri="{BB962C8B-B14F-4D97-AF65-F5344CB8AC3E}">
        <p14:creationId xmlns:p14="http://schemas.microsoft.com/office/powerpoint/2010/main" val="169169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138BD-3508-3260-AB3F-FFE3CB3782DC}"/>
              </a:ext>
            </a:extLst>
          </p:cNvPr>
          <p:cNvSpPr>
            <a:spLocks noGrp="1"/>
          </p:cNvSpPr>
          <p:nvPr>
            <p:ph type="title"/>
          </p:nvPr>
        </p:nvSpPr>
        <p:spPr/>
        <p:txBody>
          <a:bodyPr/>
          <a:lstStyle/>
          <a:p>
            <a:r>
              <a:rPr lang="en-US" sz="3200">
                <a:ea typeface="+mj-lt"/>
                <a:cs typeface="+mj-lt"/>
              </a:rPr>
              <a:t>Methodology</a:t>
            </a:r>
            <a:endParaRPr lang="en-US" sz="3200">
              <a:solidFill>
                <a:srgbClr val="00416B"/>
              </a:solidFill>
              <a:ea typeface="+mj-lt"/>
              <a:cs typeface="+mj-lt"/>
            </a:endParaRPr>
          </a:p>
        </p:txBody>
      </p:sp>
      <p:sp>
        <p:nvSpPr>
          <p:cNvPr id="3" name="Content Placeholder 2">
            <a:extLst>
              <a:ext uri="{FF2B5EF4-FFF2-40B4-BE49-F238E27FC236}">
                <a16:creationId xmlns:a16="http://schemas.microsoft.com/office/drawing/2014/main" id="{C1870ADF-F23D-2EC0-B665-2F73B4D8439C}"/>
              </a:ext>
            </a:extLst>
          </p:cNvPr>
          <p:cNvSpPr>
            <a:spLocks noGrp="1"/>
          </p:cNvSpPr>
          <p:nvPr>
            <p:ph sz="quarter" idx="14"/>
          </p:nvPr>
        </p:nvSpPr>
        <p:spPr/>
        <p:txBody>
          <a:bodyPr vert="horz" lIns="0" tIns="0" rIns="0" bIns="0" rtlCol="0" anchor="t">
            <a:noAutofit/>
          </a:bodyPr>
          <a:lstStyle/>
          <a:p>
            <a:pPr marL="0" indent="0">
              <a:buNone/>
            </a:pPr>
            <a:r>
              <a:rPr lang="en-US" sz="1100">
                <a:ea typeface="+mn-lt"/>
                <a:cs typeface="+mn-lt"/>
              </a:rPr>
              <a:t>To tackle the problem of developing a road safety AI google extension, we plan to follow a structured approach comprising several key steps: data collection, pre-processing, model selection, training, evaluation, and deployment.</a:t>
            </a:r>
            <a:endParaRPr lang="en-US" sz="1100"/>
          </a:p>
        </p:txBody>
      </p:sp>
      <p:sp>
        <p:nvSpPr>
          <p:cNvPr id="4" name="Slide Number Placeholder 3">
            <a:extLst>
              <a:ext uri="{FF2B5EF4-FFF2-40B4-BE49-F238E27FC236}">
                <a16:creationId xmlns:a16="http://schemas.microsoft.com/office/drawing/2014/main" id="{22BB631B-8395-9360-C9AB-8EF213545FCA}"/>
              </a:ext>
            </a:extLst>
          </p:cNvPr>
          <p:cNvSpPr>
            <a:spLocks noGrp="1"/>
          </p:cNvSpPr>
          <p:nvPr>
            <p:ph type="sldNum" sz="quarter" idx="12"/>
          </p:nvPr>
        </p:nvSpPr>
        <p:spPr/>
        <p:txBody>
          <a:bodyPr/>
          <a:lstStyle/>
          <a:p>
            <a:fld id="{993221B0-C4CD-1546-9E62-A4249094014D}" type="slidenum">
              <a:rPr lang="en-GB" smtClean="0"/>
              <a:pPr/>
              <a:t>9</a:t>
            </a:fld>
            <a:endParaRPr lang="en-GB"/>
          </a:p>
        </p:txBody>
      </p:sp>
      <p:sp>
        <p:nvSpPr>
          <p:cNvPr id="5" name="Text Placeholder 4">
            <a:extLst>
              <a:ext uri="{FF2B5EF4-FFF2-40B4-BE49-F238E27FC236}">
                <a16:creationId xmlns:a16="http://schemas.microsoft.com/office/drawing/2014/main" id="{062D83B5-2841-716D-C2DA-F8EAF7436DBB}"/>
              </a:ext>
            </a:extLst>
          </p:cNvPr>
          <p:cNvSpPr>
            <a:spLocks noGrp="1"/>
          </p:cNvSpPr>
          <p:nvPr>
            <p:ph type="body" sz="quarter" idx="13"/>
          </p:nvPr>
        </p:nvSpPr>
        <p:spPr/>
        <p:txBody>
          <a:bodyPr vert="horz" lIns="0" tIns="0" rIns="0" bIns="0" rtlCol="0" anchor="t">
            <a:noAutofit/>
          </a:bodyPr>
          <a:lstStyle/>
          <a:p>
            <a:r>
              <a:rPr lang="en-US">
                <a:ea typeface="Open Sans Light"/>
                <a:cs typeface="Open Sans Light"/>
              </a:rPr>
              <a:t>Approach</a:t>
            </a:r>
            <a:endParaRPr lang="en-US"/>
          </a:p>
        </p:txBody>
      </p:sp>
    </p:spTree>
    <p:extLst>
      <p:ext uri="{BB962C8B-B14F-4D97-AF65-F5344CB8AC3E}">
        <p14:creationId xmlns:p14="http://schemas.microsoft.com/office/powerpoint/2010/main" val="2067909365"/>
      </p:ext>
    </p:extLst>
  </p:cSld>
  <p:clrMapOvr>
    <a:masterClrMapping/>
  </p:clrMapOvr>
</p:sld>
</file>

<file path=ppt/theme/theme1.xml><?xml version="1.0" encoding="utf-8"?>
<a:theme xmlns:a="http://schemas.openxmlformats.org/drawingml/2006/main" name="Office Theme">
  <a:themeElements>
    <a:clrScheme name="BU">
      <a:dk1>
        <a:srgbClr val="000000"/>
      </a:dk1>
      <a:lt1>
        <a:srgbClr val="FFFFFF"/>
      </a:lt1>
      <a:dk2>
        <a:srgbClr val="00416B"/>
      </a:dk2>
      <a:lt2>
        <a:srgbClr val="FFFFFF"/>
      </a:lt2>
      <a:accent1>
        <a:srgbClr val="EE7623"/>
      </a:accent1>
      <a:accent2>
        <a:srgbClr val="00416B"/>
      </a:accent2>
      <a:accent3>
        <a:srgbClr val="5B6670"/>
      </a:accent3>
      <a:accent4>
        <a:srgbClr val="3CB3E5"/>
      </a:accent4>
      <a:accent5>
        <a:srgbClr val="76BC20"/>
      </a:accent5>
      <a:accent6>
        <a:srgbClr val="F5AD7B"/>
      </a:accent6>
      <a:hlink>
        <a:srgbClr val="000000"/>
      </a:hlink>
      <a:folHlink>
        <a:srgbClr val="000000"/>
      </a:folHlink>
    </a:clrScheme>
    <a:fontScheme name="Breda University">
      <a:majorFont>
        <a:latin typeface="Open Sans Semibold"/>
        <a:ea typeface=""/>
        <a:cs typeface=""/>
      </a:majorFont>
      <a:minorFont>
        <a:latin typeface="Open Sans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0" rIns="0" bIns="0" rtlCol="0">
        <a:noAutofit/>
      </a:bodyPr>
      <a:lstStyle>
        <a:defPPr algn="l">
          <a:defRPr/>
        </a:defPPr>
      </a:lstStyle>
    </a:txDef>
  </a:objectDefaults>
  <a:extraClrSchemeLst/>
  <a:extLst>
    <a:ext uri="{05A4C25C-085E-4340-85A3-A5531E510DB2}">
      <thm15:themeFamily xmlns:thm15="http://schemas.microsoft.com/office/thememl/2012/main" name="REA008-1 BU PPT Basis SD_v1.9" id="{5F2250B9-ADC0-AC48-8FF4-D4D248BCDA6F}" vid="{A26E9EE4-F003-984F-A989-755333216F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4DEF28CA2629948A9F801C782641252" ma:contentTypeVersion="16" ma:contentTypeDescription="Create a new document." ma:contentTypeScope="" ma:versionID="9c6005e7f719c391f8a081f21693d65f">
  <xsd:schema xmlns:xsd="http://www.w3.org/2001/XMLSchema" xmlns:xs="http://www.w3.org/2001/XMLSchema" xmlns:p="http://schemas.microsoft.com/office/2006/metadata/properties" xmlns:ns2="bd38d267-56bb-4e22-b975-199a06fd69fa" xmlns:ns3="d8c712e5-67fc-4595-93cb-a4164dd8eff3" targetNamespace="http://schemas.microsoft.com/office/2006/metadata/properties" ma:root="true" ma:fieldsID="ac16135cc8f915f339c57eb2d0574bad" ns2:_="" ns3:_="">
    <xsd:import namespace="bd38d267-56bb-4e22-b975-199a06fd69fa"/>
    <xsd:import namespace="d8c712e5-67fc-4595-93cb-a4164dd8eff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Locatio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d38d267-56bb-4e22-b975-199a06fd69f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365a90ea-d0e7-4aae-8ef9-9f5dd1eb65e3" ma:termSetId="09814cd3-568e-fe90-9814-8d621ff8fb84" ma:anchorId="fba54fb3-c3e1-fe81-a776-ca4b69148c4d" ma:open="true" ma:isKeyword="false">
      <xsd:complexType>
        <xsd:sequence>
          <xsd:element ref="pc:Terms" minOccurs="0" maxOccurs="1"/>
        </xsd:sequence>
      </xsd:complex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8c712e5-67fc-4595-93cb-a4164dd8eff3"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5e624992-a676-4554-99c9-a3d8ae70b3e3}" ma:internalName="TaxCatchAll" ma:showField="CatchAllData" ma:web="d8c712e5-67fc-4595-93cb-a4164dd8eff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LengthInSeconds xmlns="bd38d267-56bb-4e22-b975-199a06fd69fa" xsi:nil="true"/>
    <SharedWithUsers xmlns="d8c712e5-67fc-4595-93cb-a4164dd8eff3">
      <UserInfo>
        <DisplayName>Peters, Frank</DisplayName>
        <AccountId>9</AccountId>
        <AccountType/>
      </UserInfo>
      <UserInfo>
        <DisplayName>Heijligers, Bram</DisplayName>
        <AccountId>16</AccountId>
        <AccountType/>
      </UserInfo>
      <UserInfo>
        <DisplayName>Noyan, Alican</DisplayName>
        <AccountId>22</AccountId>
        <AccountType/>
      </UserInfo>
      <UserInfo>
        <DisplayName>Aswegen, Dean van</DisplayName>
        <AccountId>28</AccountId>
        <AccountType/>
      </UserInfo>
    </SharedWithUsers>
    <lcf76f155ced4ddcb4097134ff3c332f xmlns="bd38d267-56bb-4e22-b975-199a06fd69fa">
      <Terms xmlns="http://schemas.microsoft.com/office/infopath/2007/PartnerControls"/>
    </lcf76f155ced4ddcb4097134ff3c332f>
    <TaxCatchAll xmlns="d8c712e5-67fc-4595-93cb-a4164dd8eff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CF169BD-12D0-492B-9285-4CA28506AC0B}">
  <ds:schemaRefs>
    <ds:schemaRef ds:uri="bd38d267-56bb-4e22-b975-199a06fd69fa"/>
    <ds:schemaRef ds:uri="d8c712e5-67fc-4595-93cb-a4164dd8eff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D4116C-7C35-474F-9CBD-6B61824974E7}">
  <ds:schemaRefs>
    <ds:schemaRef ds:uri="bd38d267-56bb-4e22-b975-199a06fd69fa"/>
    <ds:schemaRef ds:uri="d8c712e5-67fc-4595-93cb-a4164dd8eff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A3E3F812-EB3A-45E0-806F-3A57BE09F48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19</Slides>
  <Notes>12</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Accident predicting algorithm for road safety  </vt:lpstr>
      <vt:lpstr>Table of contents</vt:lpstr>
      <vt:lpstr>Introduction</vt:lpstr>
      <vt:lpstr>Problem Statement</vt:lpstr>
      <vt:lpstr>Problem Statement</vt:lpstr>
      <vt:lpstr>Problem Statement</vt:lpstr>
      <vt:lpstr>Data Description</vt:lpstr>
      <vt:lpstr>Data Description</vt:lpstr>
      <vt:lpstr>Methodology</vt:lpstr>
      <vt:lpstr>Methodology</vt:lpstr>
      <vt:lpstr>Methodology</vt:lpstr>
      <vt:lpstr>Methodology</vt:lpstr>
      <vt:lpstr>Methodology</vt:lpstr>
      <vt:lpstr>Project Timeline (Week 4)</vt:lpstr>
      <vt:lpstr>Project Timeline (Week 5)</vt:lpstr>
      <vt:lpstr>Project Timeline (Week 6)</vt:lpstr>
      <vt:lpstr>Project Timeline (Week 7)</vt:lpstr>
      <vt:lpstr>References</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Welkom bij de webinar</dc:title>
  <dc:creator>Wapperom, Valerie</dc:creator>
  <cp:revision>2</cp:revision>
  <cp:lastPrinted>2020-10-26T17:24:14Z</cp:lastPrinted>
  <dcterms:created xsi:type="dcterms:W3CDTF">2020-04-07T10:08:32Z</dcterms:created>
  <dcterms:modified xsi:type="dcterms:W3CDTF">2024-05-26T11:14:13Z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0x01010064DEF28CA2629948A9F801C782641252</vt:lpwstr>
  </property>
  <property fmtid="{D5CDD505-2E9C-101B-9397-08002B2CF9AE}" pid="3" name="xd_Signature">
    <vt:bool>false</vt:bool>
  </property>
  <property fmtid="{D5CDD505-2E9C-101B-9397-08002B2CF9AE}" pid="4" name="xd_ProgID">
    <vt:lpwstr/>
  </property>
  <property fmtid="{D5CDD505-2E9C-101B-9397-08002B2CF9AE}" pid="5" name="ComplianceAssetId">
    <vt:lpwstr/>
  </property>
  <property fmtid="{D5CDD505-2E9C-101B-9397-08002B2CF9AE}" pid="6" name="TemplateUrl">
    <vt:lpwstr/>
  </property>
  <property fmtid="{D5CDD505-2E9C-101B-9397-08002B2CF9AE}" pid="7" name="_ExtendedDescription">
    <vt:lpwstr/>
  </property>
  <property fmtid="{D5CDD505-2E9C-101B-9397-08002B2CF9AE}" pid="8" name="TriggerFlowInfo">
    <vt:lpwstr/>
  </property>
  <property fmtid="{D5CDD505-2E9C-101B-9397-08002B2CF9AE}" pid="9" name="MediaServiceImageTags">
    <vt:lpwstr/>
  </property>
</Properties>
</file>

<file path=docProps/thumbnail.jpeg>
</file>